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5"/>
  </p:notesMasterIdLst>
  <p:sldIdLst>
    <p:sldId id="730" r:id="rId5"/>
    <p:sldId id="1378" r:id="rId6"/>
    <p:sldId id="1376" r:id="rId7"/>
    <p:sldId id="1395" r:id="rId8"/>
    <p:sldId id="1396" r:id="rId9"/>
    <p:sldId id="1397" r:id="rId10"/>
    <p:sldId id="1384" r:id="rId11"/>
    <p:sldId id="1399" r:id="rId12"/>
    <p:sldId id="1400" r:id="rId13"/>
    <p:sldId id="139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A91F75A-A763-4E2E-B6A2-C6B527BF3909}">
          <p14:sldIdLst>
            <p14:sldId id="730"/>
            <p14:sldId id="1378"/>
            <p14:sldId id="1376"/>
          </p14:sldIdLst>
        </p14:section>
        <p14:section name="Graphics" id="{549B30B4-DE8E-40FE-B9EE-2185CB478EC1}">
          <p14:sldIdLst>
            <p14:sldId id="1395"/>
            <p14:sldId id="1396"/>
            <p14:sldId id="1397"/>
            <p14:sldId id="1384"/>
            <p14:sldId id="1399"/>
            <p14:sldId id="1400"/>
            <p14:sldId id="139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457" autoAdjust="0"/>
    <p:restoredTop sz="94643"/>
  </p:normalViewPr>
  <p:slideViewPr>
    <p:cSldViewPr snapToGrid="0">
      <p:cViewPr varScale="1">
        <p:scale>
          <a:sx n="115" d="100"/>
          <a:sy n="115" d="100"/>
        </p:scale>
        <p:origin x="66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10.png>
</file>

<file path=ppt/media/image11.jpeg>
</file>

<file path=ppt/media/image12.png>
</file>

<file path=ppt/media/image13.jpe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7D6DB7-6DDC-4D80-A653-5C5F04AC5E82}" type="datetimeFigureOut">
              <a:rPr lang="en-GB" smtClean="0"/>
              <a:t>14/11/2023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B80A48-D725-42D8-820C-A3C5B29417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27698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screen /dev/ttyACM0 921600</a:t>
            </a:r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B80A48-D725-42D8-820C-A3C5B29417EF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29300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2130426"/>
            <a:ext cx="10363200" cy="147002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0708513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279961"/>
            <a:ext cx="10363200" cy="817561"/>
          </a:xfrm>
          <a:prstGeom prst="rect">
            <a:avLst/>
          </a:prstGeom>
        </p:spPr>
        <p:txBody>
          <a:bodyPr/>
          <a:lstStyle>
            <a:lvl1pPr>
              <a:defRPr spc="1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448473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8450274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tterly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3">
            <a:extLst>
              <a:ext uri="{FF2B5EF4-FFF2-40B4-BE49-F238E27FC236}">
                <a16:creationId xmlns:a16="http://schemas.microsoft.com/office/drawing/2014/main" id="{18B06832-BBD4-30F1-66E7-F895ED476E11}"/>
              </a:ext>
            </a:extLst>
          </p:cNvPr>
          <p:cNvSpPr>
            <a:spLocks/>
          </p:cNvSpPr>
          <p:nvPr userDrawn="1"/>
        </p:nvSpPr>
        <p:spPr>
          <a:xfrm>
            <a:off x="461337" y="364557"/>
            <a:ext cx="1831225" cy="642487"/>
          </a:xfrm>
          <a:custGeom>
            <a:avLst/>
            <a:gdLst/>
            <a:ahLst/>
            <a:cxnLst/>
            <a:rect l="l" t="t" r="r" b="b"/>
            <a:pathLst>
              <a:path w="2746838" h="963731">
                <a:moveTo>
                  <a:pt x="0" y="0"/>
                </a:moveTo>
                <a:lnTo>
                  <a:pt x="2746838" y="0"/>
                </a:lnTo>
                <a:lnTo>
                  <a:pt x="2746838" y="963732"/>
                </a:lnTo>
                <a:lnTo>
                  <a:pt x="0" y="96373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AE" dirty="0"/>
          </a:p>
        </p:txBody>
      </p:sp>
    </p:spTree>
    <p:extLst>
      <p:ext uri="{BB962C8B-B14F-4D97-AF65-F5344CB8AC3E}">
        <p14:creationId xmlns:p14="http://schemas.microsoft.com/office/powerpoint/2010/main" val="9448303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ght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3063240" cy="3438144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049016" y="0"/>
            <a:ext cx="3063240" cy="3438144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098032" y="0"/>
            <a:ext cx="3063240" cy="3438144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9147048" y="0"/>
            <a:ext cx="3063240" cy="3438144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0" y="3419856"/>
            <a:ext cx="3063240" cy="3438144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3049016" y="3419856"/>
            <a:ext cx="3063240" cy="3438144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098032" y="3419856"/>
            <a:ext cx="3063240" cy="3438144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9147048" y="3419856"/>
            <a:ext cx="3063240" cy="3438144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5356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fteen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441448" cy="2295144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437638" y="0"/>
            <a:ext cx="2441448" cy="2295144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875276" y="0"/>
            <a:ext cx="2441448" cy="2295144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7312914" y="0"/>
            <a:ext cx="2441448" cy="2295144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9750552" y="0"/>
            <a:ext cx="2441448" cy="2295144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0" y="2281428"/>
            <a:ext cx="2441448" cy="2295144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2437638" y="2281428"/>
            <a:ext cx="2441448" cy="2295144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4875276" y="2281428"/>
            <a:ext cx="2441448" cy="2295144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7312914" y="2281428"/>
            <a:ext cx="2441448" cy="2295144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9750552" y="2281428"/>
            <a:ext cx="2441448" cy="2295144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0" y="4562856"/>
            <a:ext cx="2441448" cy="2295144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1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2437638" y="4562856"/>
            <a:ext cx="2441448" cy="2295144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4875276" y="4562856"/>
            <a:ext cx="2441448" cy="2295144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3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7312914" y="4562856"/>
            <a:ext cx="2441448" cy="2295144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4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9750552" y="4562856"/>
            <a:ext cx="2441448" cy="2295144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9244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048256" cy="1728216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028749" y="0"/>
            <a:ext cx="2048256" cy="1728216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057498" y="0"/>
            <a:ext cx="2048256" cy="1728216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086247" y="0"/>
            <a:ext cx="2048256" cy="1728216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10143744" y="0"/>
            <a:ext cx="2048256" cy="1728216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5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8114996" y="0"/>
            <a:ext cx="2048256" cy="1728216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0" y="1709928"/>
            <a:ext cx="2048256" cy="1728216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2028749" y="1709928"/>
            <a:ext cx="2048256" cy="1728216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0" name="Picture Placeholder 3"/>
          <p:cNvSpPr>
            <a:spLocks noGrp="1"/>
          </p:cNvSpPr>
          <p:nvPr>
            <p:ph type="pic" sz="quarter" idx="28"/>
          </p:nvPr>
        </p:nvSpPr>
        <p:spPr>
          <a:xfrm>
            <a:off x="4057498" y="1709928"/>
            <a:ext cx="2048256" cy="1728216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6086247" y="1709928"/>
            <a:ext cx="2048256" cy="1728216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30"/>
          </p:nvPr>
        </p:nvSpPr>
        <p:spPr>
          <a:xfrm>
            <a:off x="10143744" y="1709928"/>
            <a:ext cx="2048256" cy="1728216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31"/>
          </p:nvPr>
        </p:nvSpPr>
        <p:spPr>
          <a:xfrm>
            <a:off x="8114996" y="1709928"/>
            <a:ext cx="2048256" cy="1728216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4" name="Picture Placeholder 3"/>
          <p:cNvSpPr>
            <a:spLocks noGrp="1"/>
          </p:cNvSpPr>
          <p:nvPr>
            <p:ph type="pic" sz="quarter" idx="32"/>
          </p:nvPr>
        </p:nvSpPr>
        <p:spPr>
          <a:xfrm>
            <a:off x="0" y="3419856"/>
            <a:ext cx="2048256" cy="1728216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2028749" y="3419856"/>
            <a:ext cx="2048256" cy="1728216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6" name="Picture Placeholder 3"/>
          <p:cNvSpPr>
            <a:spLocks noGrp="1"/>
          </p:cNvSpPr>
          <p:nvPr>
            <p:ph type="pic" sz="quarter" idx="34"/>
          </p:nvPr>
        </p:nvSpPr>
        <p:spPr>
          <a:xfrm>
            <a:off x="4057498" y="3419856"/>
            <a:ext cx="2048256" cy="1728216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6086247" y="3419856"/>
            <a:ext cx="2048256" cy="1728216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8" name="Picture Placeholder 3"/>
          <p:cNvSpPr>
            <a:spLocks noGrp="1"/>
          </p:cNvSpPr>
          <p:nvPr>
            <p:ph type="pic" sz="quarter" idx="36"/>
          </p:nvPr>
        </p:nvSpPr>
        <p:spPr>
          <a:xfrm>
            <a:off x="10143744" y="3419856"/>
            <a:ext cx="2048256" cy="1728216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9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8114996" y="3419856"/>
            <a:ext cx="2048256" cy="1728216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40" name="Picture Placeholder 3"/>
          <p:cNvSpPr>
            <a:spLocks noGrp="1"/>
          </p:cNvSpPr>
          <p:nvPr>
            <p:ph type="pic" sz="quarter" idx="38"/>
          </p:nvPr>
        </p:nvSpPr>
        <p:spPr>
          <a:xfrm>
            <a:off x="0" y="5129784"/>
            <a:ext cx="2048256" cy="1728216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39"/>
          </p:nvPr>
        </p:nvSpPr>
        <p:spPr>
          <a:xfrm>
            <a:off x="2028749" y="5129784"/>
            <a:ext cx="2048256" cy="1728216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42" name="Picture Placeholder 3"/>
          <p:cNvSpPr>
            <a:spLocks noGrp="1"/>
          </p:cNvSpPr>
          <p:nvPr>
            <p:ph type="pic" sz="quarter" idx="40"/>
          </p:nvPr>
        </p:nvSpPr>
        <p:spPr>
          <a:xfrm>
            <a:off x="4057498" y="5129784"/>
            <a:ext cx="2048256" cy="1728216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41"/>
          </p:nvPr>
        </p:nvSpPr>
        <p:spPr>
          <a:xfrm>
            <a:off x="6086247" y="5129784"/>
            <a:ext cx="2048256" cy="1728216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44" name="Picture Placeholder 3"/>
          <p:cNvSpPr>
            <a:spLocks noGrp="1"/>
          </p:cNvSpPr>
          <p:nvPr>
            <p:ph type="pic" sz="quarter" idx="42"/>
          </p:nvPr>
        </p:nvSpPr>
        <p:spPr>
          <a:xfrm>
            <a:off x="10143744" y="5129784"/>
            <a:ext cx="2048256" cy="1728216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43"/>
          </p:nvPr>
        </p:nvSpPr>
        <p:spPr>
          <a:xfrm>
            <a:off x="8114996" y="5129784"/>
            <a:ext cx="2048256" cy="1728216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7241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Image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3407438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3407438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3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3407438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5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3407438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5"/>
            <a:ext cx="2438400" cy="95885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3556000" y="4980565"/>
            <a:ext cx="2438400" cy="95885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97600" y="4980565"/>
            <a:ext cx="2438400" cy="95885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8839200" y="4980565"/>
            <a:ext cx="2438400" cy="95885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826824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Image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3407438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3407438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3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3407438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5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3407438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5"/>
            <a:ext cx="2438400" cy="95885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3556000" y="4980565"/>
            <a:ext cx="2438400" cy="95885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97600" y="4980565"/>
            <a:ext cx="2438400" cy="95885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8839200" y="4980565"/>
            <a:ext cx="2438400" cy="95885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3648383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mage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3328416" cy="340743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6999"/>
            <a:ext cx="3328416" cy="340743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4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6999"/>
            <a:ext cx="3328416" cy="340743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5"/>
            <a:ext cx="3328416" cy="95885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4431792" y="4980565"/>
            <a:ext cx="3328416" cy="95885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7949184" y="4980565"/>
            <a:ext cx="3328416" cy="95885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6765639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mage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3328416" cy="340743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6999"/>
            <a:ext cx="3328416" cy="340743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4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6999"/>
            <a:ext cx="3328416" cy="340743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5"/>
            <a:ext cx="3328416" cy="95885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4431792" y="4980565"/>
            <a:ext cx="3328416" cy="95885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7949184" y="4980565"/>
            <a:ext cx="3328416" cy="95885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631976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279961"/>
            <a:ext cx="10363200" cy="81756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219200"/>
            <a:ext cx="10363200" cy="4627563"/>
          </a:xfrm>
          <a:prstGeom prst="rect">
            <a:avLst/>
          </a:prstGeom>
        </p:spPr>
        <p:txBody>
          <a:bodyPr/>
          <a:lstStyle>
            <a:lvl1pPr>
              <a:spcBef>
                <a:spcPts val="1200"/>
              </a:spcBef>
              <a:defRPr/>
            </a:lvl1pPr>
            <a:lvl2pPr>
              <a:spcBef>
                <a:spcPts val="1200"/>
              </a:spcBef>
              <a:defRPr/>
            </a:lvl2pPr>
            <a:lvl3pPr>
              <a:spcBef>
                <a:spcPts val="1200"/>
              </a:spcBef>
              <a:defRPr/>
            </a:lvl3pPr>
            <a:lvl4pPr>
              <a:spcBef>
                <a:spcPts val="1200"/>
              </a:spcBef>
              <a:defRPr/>
            </a:lvl4pPr>
            <a:lvl5pPr>
              <a:spcBef>
                <a:spcPts val="120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8095598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5085589" cy="340743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6999"/>
            <a:ext cx="5085589" cy="340743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5"/>
            <a:ext cx="5085589" cy="95885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6192011" y="4980565"/>
            <a:ext cx="5085589" cy="95885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6005463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5085589" cy="340743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6999"/>
            <a:ext cx="5085589" cy="340743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5"/>
            <a:ext cx="5085589" cy="95885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6192011" y="4980565"/>
            <a:ext cx="5085589" cy="95885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64773019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Tal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1476165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1476165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3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1476165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5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1476165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2441448" cy="29883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3554984" y="3055281"/>
            <a:ext cx="2441448" cy="29883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8" name="Content Placeholder 13"/>
          <p:cNvSpPr>
            <a:spLocks noGrp="1"/>
          </p:cNvSpPr>
          <p:nvPr>
            <p:ph sz="quarter" idx="20"/>
          </p:nvPr>
        </p:nvSpPr>
        <p:spPr>
          <a:xfrm>
            <a:off x="6195568" y="3055281"/>
            <a:ext cx="2441448" cy="29883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1"/>
          </p:nvPr>
        </p:nvSpPr>
        <p:spPr>
          <a:xfrm>
            <a:off x="8836152" y="3055281"/>
            <a:ext cx="2441448" cy="29883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5661649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Tall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1476165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1476165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3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1476165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5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1476165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2441448" cy="29883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3554984" y="3055281"/>
            <a:ext cx="2441448" cy="29883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8" name="Content Placeholder 13"/>
          <p:cNvSpPr>
            <a:spLocks noGrp="1"/>
          </p:cNvSpPr>
          <p:nvPr>
            <p:ph sz="quarter" idx="20"/>
          </p:nvPr>
        </p:nvSpPr>
        <p:spPr>
          <a:xfrm>
            <a:off x="6195568" y="3055281"/>
            <a:ext cx="2441448" cy="29883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1"/>
          </p:nvPr>
        </p:nvSpPr>
        <p:spPr>
          <a:xfrm>
            <a:off x="8836152" y="3055281"/>
            <a:ext cx="2441448" cy="29883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22" hasCustomPrompt="1"/>
          </p:nvPr>
        </p:nvSpPr>
        <p:spPr>
          <a:xfrm>
            <a:off x="914400" y="933450"/>
            <a:ext cx="10363200" cy="4064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34983929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Tal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1472184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1472184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4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1472184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3328416" cy="29883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3055281"/>
            <a:ext cx="3328416" cy="29883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3055281"/>
            <a:ext cx="3328416" cy="29883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5648813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Tall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1472184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1472184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4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1472184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3328416" cy="29883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3055281"/>
            <a:ext cx="3328416" cy="29883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3055281"/>
            <a:ext cx="3328416" cy="29883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914400" y="933450"/>
            <a:ext cx="10363200" cy="4064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04198086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Tal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5085589" cy="1472184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7000"/>
            <a:ext cx="5085589" cy="1472184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7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5084064" cy="29883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3055281"/>
            <a:ext cx="5084064" cy="29883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5540328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Tall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5085589" cy="1472184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7000"/>
            <a:ext cx="5085589" cy="1472184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7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5084064" cy="29883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3055281"/>
            <a:ext cx="5084064" cy="29883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914400" y="933450"/>
            <a:ext cx="10363200" cy="4064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93399165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ght Gri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3384" y="1397000"/>
            <a:ext cx="2438400" cy="14761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4984" y="1397000"/>
            <a:ext cx="2438400" cy="14761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6584" y="1397000"/>
            <a:ext cx="2438400" cy="14761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8184" y="1397000"/>
            <a:ext cx="2438400" cy="14761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913384" y="4717007"/>
            <a:ext cx="2441448" cy="132660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3553968" y="4717007"/>
            <a:ext cx="2441448" cy="132660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8" name="Content Placeholder 13"/>
          <p:cNvSpPr>
            <a:spLocks noGrp="1"/>
          </p:cNvSpPr>
          <p:nvPr>
            <p:ph sz="quarter" idx="20"/>
          </p:nvPr>
        </p:nvSpPr>
        <p:spPr>
          <a:xfrm>
            <a:off x="6194552" y="4717007"/>
            <a:ext cx="2441448" cy="132660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1"/>
          </p:nvPr>
        </p:nvSpPr>
        <p:spPr>
          <a:xfrm>
            <a:off x="8835136" y="4717007"/>
            <a:ext cx="2441448" cy="132660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913384" y="3057004"/>
            <a:ext cx="2438400" cy="14761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3554984" y="3057004"/>
            <a:ext cx="2438400" cy="14761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6196584" y="3057004"/>
            <a:ext cx="2438400" cy="14761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8838184" y="3057004"/>
            <a:ext cx="2438400" cy="14761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29152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ght Grid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3384" y="1397000"/>
            <a:ext cx="2438400" cy="14761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4984" y="1397000"/>
            <a:ext cx="2438400" cy="14761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6584" y="1397000"/>
            <a:ext cx="2438400" cy="14761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8184" y="1397000"/>
            <a:ext cx="2438400" cy="14761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913384" y="4717007"/>
            <a:ext cx="2441448" cy="132660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3553968" y="4717007"/>
            <a:ext cx="2441448" cy="132660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8" name="Content Placeholder 13"/>
          <p:cNvSpPr>
            <a:spLocks noGrp="1"/>
          </p:cNvSpPr>
          <p:nvPr>
            <p:ph sz="quarter" idx="20"/>
          </p:nvPr>
        </p:nvSpPr>
        <p:spPr>
          <a:xfrm>
            <a:off x="6194552" y="4717007"/>
            <a:ext cx="2441448" cy="132660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1"/>
          </p:nvPr>
        </p:nvSpPr>
        <p:spPr>
          <a:xfrm>
            <a:off x="8835136" y="4717007"/>
            <a:ext cx="2441448" cy="132660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913384" y="3057004"/>
            <a:ext cx="2438400" cy="14761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3554984" y="3057004"/>
            <a:ext cx="2438400" cy="14761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6196584" y="3057004"/>
            <a:ext cx="2438400" cy="14761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8838184" y="3057004"/>
            <a:ext cx="2438400" cy="14761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914400" y="933450"/>
            <a:ext cx="10363200" cy="4064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41556371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279961"/>
            <a:ext cx="10363200" cy="817561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452420"/>
            <a:ext cx="10363200" cy="4627563"/>
          </a:xfrm>
          <a:prstGeom prst="rect">
            <a:avLst/>
          </a:prstGeom>
        </p:spPr>
        <p:txBody>
          <a:bodyPr/>
          <a:lstStyle>
            <a:lvl1pPr>
              <a:spcBef>
                <a:spcPts val="1200"/>
              </a:spcBef>
              <a:defRPr/>
            </a:lvl1pPr>
            <a:lvl2pPr>
              <a:spcBef>
                <a:spcPts val="1200"/>
              </a:spcBef>
              <a:defRPr/>
            </a:lvl2pPr>
            <a:lvl3pPr>
              <a:spcBef>
                <a:spcPts val="1200"/>
              </a:spcBef>
              <a:defRPr/>
            </a:lvl3pPr>
            <a:lvl4pPr>
              <a:spcBef>
                <a:spcPts val="1200"/>
              </a:spcBef>
              <a:defRPr/>
            </a:lvl4pPr>
            <a:lvl5pPr>
              <a:spcBef>
                <a:spcPts val="120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63395994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Gri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147218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147218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147218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720990"/>
            <a:ext cx="3328416" cy="13702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4720990"/>
            <a:ext cx="3328416" cy="13702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4720990"/>
            <a:ext cx="3328416" cy="13702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914400" y="3060985"/>
            <a:ext cx="3328416" cy="147218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4431792" y="3060985"/>
            <a:ext cx="3328416" cy="147218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7949184" y="3060985"/>
            <a:ext cx="3328416" cy="147218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91218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Grid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147218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147218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147218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720990"/>
            <a:ext cx="3328416" cy="13702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4720990"/>
            <a:ext cx="3328416" cy="13702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4720990"/>
            <a:ext cx="3328416" cy="13702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914400" y="3060985"/>
            <a:ext cx="3328416" cy="147218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4431792" y="3060985"/>
            <a:ext cx="3328416" cy="147218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7949184" y="3060985"/>
            <a:ext cx="3328416" cy="147218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914400" y="933450"/>
            <a:ext cx="10363200" cy="4064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2874118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Gri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5925" y="1397000"/>
            <a:ext cx="5085589" cy="147218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3536" y="1397000"/>
            <a:ext cx="5085589" cy="147218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7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704405"/>
            <a:ext cx="5084064" cy="133920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4704405"/>
            <a:ext cx="5084064" cy="133920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915925" y="3060985"/>
            <a:ext cx="5085589" cy="147218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6193536" y="3060985"/>
            <a:ext cx="5085589" cy="147218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71640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Grid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5925" y="1397000"/>
            <a:ext cx="5085589" cy="147218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3536" y="1397000"/>
            <a:ext cx="5085589" cy="147218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7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704405"/>
            <a:ext cx="5084064" cy="133920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4704405"/>
            <a:ext cx="5084064" cy="133920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915925" y="3060985"/>
            <a:ext cx="5085589" cy="147218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6193536" y="3060985"/>
            <a:ext cx="5085589" cy="147218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914400" y="933450"/>
            <a:ext cx="10363200" cy="4064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06363272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2438400" cy="426610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6999"/>
            <a:ext cx="2438400" cy="426610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6999"/>
            <a:ext cx="2438400" cy="426610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6999"/>
            <a:ext cx="2438400" cy="426610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914400" y="4604358"/>
            <a:ext cx="2441448" cy="1058751"/>
          </a:xfrm>
          <a:prstGeom prst="rect">
            <a:avLst/>
          </a:prstGeom>
          <a:solidFill>
            <a:schemeClr val="accent1"/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3554984" y="4604358"/>
            <a:ext cx="2441448" cy="1058751"/>
          </a:xfrm>
          <a:prstGeom prst="rect">
            <a:avLst/>
          </a:prstGeom>
          <a:solidFill>
            <a:schemeClr val="accent3"/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6195568" y="4604358"/>
            <a:ext cx="2441448" cy="1058751"/>
          </a:xfrm>
          <a:prstGeom prst="rect">
            <a:avLst/>
          </a:prstGeom>
          <a:solidFill>
            <a:schemeClr val="accent5"/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8836152" y="4604358"/>
            <a:ext cx="2441448" cy="1058751"/>
          </a:xfrm>
          <a:prstGeom prst="rect">
            <a:avLst/>
          </a:prstGeom>
          <a:solidFill>
            <a:schemeClr val="accent2"/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17979069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Bar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2438400" cy="426610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6999"/>
            <a:ext cx="2438400" cy="426610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6999"/>
            <a:ext cx="2438400" cy="426610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6999"/>
            <a:ext cx="2438400" cy="426610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/>
              <a:t>Click here to edit subtitle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2154ED96-A427-CF47-948C-B3ABA6E2B2A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14400" y="4604358"/>
            <a:ext cx="2441448" cy="1058751"/>
          </a:xfrm>
          <a:prstGeom prst="rect">
            <a:avLst/>
          </a:prstGeom>
          <a:solidFill>
            <a:schemeClr val="accent1"/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1F82B3F2-2498-FC44-9498-E172A4EF083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554984" y="4604358"/>
            <a:ext cx="2441448" cy="1058751"/>
          </a:xfrm>
          <a:prstGeom prst="rect">
            <a:avLst/>
          </a:prstGeom>
          <a:solidFill>
            <a:schemeClr val="accent3"/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80FEFD71-AC9B-3447-A576-59560A63C6F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195568" y="4604358"/>
            <a:ext cx="2441448" cy="1058751"/>
          </a:xfrm>
          <a:prstGeom prst="rect">
            <a:avLst/>
          </a:prstGeom>
          <a:solidFill>
            <a:schemeClr val="accent5"/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AC8A051D-D73A-CF4A-804E-B7F7EE806C6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836152" y="4604358"/>
            <a:ext cx="2441448" cy="1058751"/>
          </a:xfrm>
          <a:prstGeom prst="rect">
            <a:avLst/>
          </a:prstGeom>
          <a:solidFill>
            <a:schemeClr val="accent2"/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98543965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3328416" cy="426610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6999"/>
            <a:ext cx="3328416" cy="426610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6999"/>
            <a:ext cx="3328416" cy="426610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4604358"/>
            <a:ext cx="3328416" cy="1058751"/>
          </a:xfrm>
          <a:prstGeom prst="rect">
            <a:avLst/>
          </a:prstGeom>
          <a:solidFill>
            <a:schemeClr val="accent1"/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4431792" y="4604358"/>
            <a:ext cx="3328416" cy="1058751"/>
          </a:xfrm>
          <a:prstGeom prst="rect">
            <a:avLst/>
          </a:prstGeom>
          <a:solidFill>
            <a:schemeClr val="accent4"/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7949184" y="4604358"/>
            <a:ext cx="3328416" cy="1058751"/>
          </a:xfrm>
          <a:prstGeom prst="rect">
            <a:avLst/>
          </a:prstGeom>
          <a:solidFill>
            <a:schemeClr val="accent2"/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12820596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Bar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3328416" cy="426610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6999"/>
            <a:ext cx="3328416" cy="426610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6999"/>
            <a:ext cx="3328416" cy="426610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/>
              <a:t>Click here to edit subtitle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F38ECCCA-E341-2D44-8BDE-18BF77F331B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14400" y="4604358"/>
            <a:ext cx="3328416" cy="1058751"/>
          </a:xfrm>
          <a:prstGeom prst="rect">
            <a:avLst/>
          </a:prstGeom>
          <a:solidFill>
            <a:schemeClr val="accent1"/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75DB0896-830A-4249-9657-C0847D59EE9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431792" y="4604358"/>
            <a:ext cx="3328416" cy="1058751"/>
          </a:xfrm>
          <a:prstGeom prst="rect">
            <a:avLst/>
          </a:prstGeom>
          <a:solidFill>
            <a:schemeClr val="accent4"/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AC416607-03B3-AE4E-8EEB-5F31DD8E4C9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949184" y="4604358"/>
            <a:ext cx="3328416" cy="1058751"/>
          </a:xfrm>
          <a:prstGeom prst="rect">
            <a:avLst/>
          </a:prstGeom>
          <a:solidFill>
            <a:schemeClr val="accent2"/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63449993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Bar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5085589" cy="426610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6999"/>
            <a:ext cx="5085589" cy="426610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4912134"/>
            <a:ext cx="5084064" cy="750975"/>
          </a:xfrm>
          <a:prstGeom prst="rect">
            <a:avLst/>
          </a:prstGeom>
          <a:solidFill>
            <a:schemeClr val="accent1"/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193536" y="4912134"/>
            <a:ext cx="5084064" cy="750975"/>
          </a:xfrm>
          <a:prstGeom prst="rect">
            <a:avLst/>
          </a:prstGeom>
          <a:solidFill>
            <a:schemeClr val="accent4"/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412101883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5085589" cy="426610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6999"/>
            <a:ext cx="5085589" cy="426610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47389ABD-19D9-9848-9E35-B8A9A3A5065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14400" y="4912134"/>
            <a:ext cx="5084064" cy="750975"/>
          </a:xfrm>
          <a:prstGeom prst="rect">
            <a:avLst/>
          </a:prstGeom>
          <a:solidFill>
            <a:schemeClr val="accent1"/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80220C17-0673-E346-8777-A8F5064DB14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193536" y="4912134"/>
            <a:ext cx="5084064" cy="750975"/>
          </a:xfrm>
          <a:prstGeom prst="rect">
            <a:avLst/>
          </a:prstGeom>
          <a:solidFill>
            <a:schemeClr val="accent4"/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1042548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 no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279961"/>
            <a:ext cx="10363200" cy="81756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219200"/>
            <a:ext cx="10363200" cy="4627563"/>
          </a:xfrm>
          <a:prstGeom prst="rect">
            <a:avLst/>
          </a:prstGeom>
        </p:spPr>
        <p:txBody>
          <a:bodyPr numCol="2" spcCol="274320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228594" indent="-228594">
              <a:spcBef>
                <a:spcPts val="1200"/>
              </a:spcBef>
              <a:buFont typeface="Arial" panose="020B0604020202020204" pitchFamily="34" charset="0"/>
              <a:buChar char="•"/>
              <a:defRPr sz="1600"/>
            </a:lvl2pPr>
            <a:lvl3pPr marL="476239" indent="-247644">
              <a:spcBef>
                <a:spcPts val="1200"/>
              </a:spcBef>
              <a:buFont typeface="Open Sans Light" panose="020B0306030504020204" pitchFamily="34" charset="0"/>
              <a:buChar char="–"/>
              <a:defRPr sz="1600"/>
            </a:lvl3pPr>
            <a:lvl4pPr marL="685783" indent="-228594">
              <a:spcBef>
                <a:spcPts val="1200"/>
              </a:spcBef>
              <a:buFont typeface="Arial" panose="020B0604020202020204" pitchFamily="34" charset="0"/>
              <a:buChar char="•"/>
              <a:defRPr sz="1600"/>
            </a:lvl4pPr>
            <a:lvl5pPr marL="914377" indent="-228594">
              <a:spcBef>
                <a:spcPts val="1200"/>
              </a:spcBef>
              <a:buFont typeface="Open Sans Light" panose="020B0306030504020204" pitchFamily="34" charset="0"/>
              <a:buChar char="–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1375414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Ba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26440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26440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26440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26440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914400" y="2982317"/>
            <a:ext cx="2441448" cy="1058751"/>
          </a:xfrm>
          <a:prstGeom prst="rect">
            <a:avLst/>
          </a:prstGeom>
          <a:solidFill>
            <a:schemeClr val="accent1"/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3554984" y="2982317"/>
            <a:ext cx="2441448" cy="1058751"/>
          </a:xfrm>
          <a:prstGeom prst="rect">
            <a:avLst/>
          </a:prstGeom>
          <a:solidFill>
            <a:schemeClr val="accent3"/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6195568" y="2982317"/>
            <a:ext cx="2441448" cy="1058751"/>
          </a:xfrm>
          <a:prstGeom prst="rect">
            <a:avLst/>
          </a:prstGeom>
          <a:solidFill>
            <a:schemeClr val="accent5"/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8836152" y="2982317"/>
            <a:ext cx="2441448" cy="1058751"/>
          </a:xfrm>
          <a:prstGeom prst="rect">
            <a:avLst/>
          </a:prstGeom>
          <a:solidFill>
            <a:schemeClr val="accent2"/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8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2441448" cy="171355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4"/>
          </p:nvPr>
        </p:nvSpPr>
        <p:spPr>
          <a:xfrm>
            <a:off x="3554984" y="4212305"/>
            <a:ext cx="2441448" cy="171355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0" name="Content Placeholder 13"/>
          <p:cNvSpPr>
            <a:spLocks noGrp="1"/>
          </p:cNvSpPr>
          <p:nvPr>
            <p:ph sz="quarter" idx="25"/>
          </p:nvPr>
        </p:nvSpPr>
        <p:spPr>
          <a:xfrm>
            <a:off x="6195568" y="4212305"/>
            <a:ext cx="2441448" cy="171355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1" name="Content Placeholder 13"/>
          <p:cNvSpPr>
            <a:spLocks noGrp="1"/>
          </p:cNvSpPr>
          <p:nvPr>
            <p:ph sz="quarter" idx="26"/>
          </p:nvPr>
        </p:nvSpPr>
        <p:spPr>
          <a:xfrm>
            <a:off x="8836152" y="4212305"/>
            <a:ext cx="2441448" cy="171355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5710707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Bar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26440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26440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26440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26440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8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2441448" cy="171355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4"/>
          </p:nvPr>
        </p:nvSpPr>
        <p:spPr>
          <a:xfrm>
            <a:off x="3554984" y="4212305"/>
            <a:ext cx="2441448" cy="171355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0" name="Content Placeholder 13"/>
          <p:cNvSpPr>
            <a:spLocks noGrp="1"/>
          </p:cNvSpPr>
          <p:nvPr>
            <p:ph sz="quarter" idx="25"/>
          </p:nvPr>
        </p:nvSpPr>
        <p:spPr>
          <a:xfrm>
            <a:off x="6195568" y="4212305"/>
            <a:ext cx="2441448" cy="171355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1" name="Content Placeholder 13"/>
          <p:cNvSpPr>
            <a:spLocks noGrp="1"/>
          </p:cNvSpPr>
          <p:nvPr>
            <p:ph sz="quarter" idx="26"/>
          </p:nvPr>
        </p:nvSpPr>
        <p:spPr>
          <a:xfrm>
            <a:off x="8836152" y="4212305"/>
            <a:ext cx="2441448" cy="171355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27" hasCustomPrompt="1"/>
          </p:nvPr>
        </p:nvSpPr>
        <p:spPr>
          <a:xfrm>
            <a:off x="914400" y="933450"/>
            <a:ext cx="10363200" cy="4064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/>
              <a:t>Click here to edit subtitle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A96B86EA-B830-6B48-A92B-4E142A2B4D4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14400" y="2982317"/>
            <a:ext cx="2441448" cy="1058751"/>
          </a:xfrm>
          <a:prstGeom prst="rect">
            <a:avLst/>
          </a:prstGeom>
          <a:solidFill>
            <a:schemeClr val="accent1"/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69DB4408-65D2-D648-ADBF-83877C4DBBD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554984" y="2982317"/>
            <a:ext cx="2441448" cy="1058751"/>
          </a:xfrm>
          <a:prstGeom prst="rect">
            <a:avLst/>
          </a:prstGeom>
          <a:solidFill>
            <a:schemeClr val="accent3"/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DC5AE062-4195-0E46-BB71-0F0BD6C4A0D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195568" y="2982317"/>
            <a:ext cx="2441448" cy="1058751"/>
          </a:xfrm>
          <a:prstGeom prst="rect">
            <a:avLst/>
          </a:prstGeom>
          <a:solidFill>
            <a:schemeClr val="accent5"/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5" name="Text Placeholder 7">
            <a:extLst>
              <a:ext uri="{FF2B5EF4-FFF2-40B4-BE49-F238E27FC236}">
                <a16:creationId xmlns:a16="http://schemas.microsoft.com/office/drawing/2014/main" id="{9966EEC1-28E0-654B-9754-3A0FAD4B1006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836152" y="2982317"/>
            <a:ext cx="2441448" cy="1058751"/>
          </a:xfrm>
          <a:prstGeom prst="rect">
            <a:avLst/>
          </a:prstGeom>
          <a:solidFill>
            <a:schemeClr val="accent2"/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44729331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Bar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26440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26440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26440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2982317"/>
            <a:ext cx="3328416" cy="1058751"/>
          </a:xfrm>
          <a:prstGeom prst="rect">
            <a:avLst/>
          </a:prstGeom>
          <a:solidFill>
            <a:schemeClr val="accent1"/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4431792" y="2982317"/>
            <a:ext cx="3328416" cy="1058751"/>
          </a:xfrm>
          <a:prstGeom prst="rect">
            <a:avLst/>
          </a:prstGeom>
          <a:solidFill>
            <a:schemeClr val="accent4"/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7949184" y="2982317"/>
            <a:ext cx="3328416" cy="1058751"/>
          </a:xfrm>
          <a:prstGeom prst="rect">
            <a:avLst/>
          </a:prstGeom>
          <a:solidFill>
            <a:schemeClr val="accent2"/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3328416" cy="175069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4212305"/>
            <a:ext cx="3328416" cy="175069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4212305"/>
            <a:ext cx="3328416" cy="175069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24" hasCustomPrompt="1"/>
          </p:nvPr>
        </p:nvSpPr>
        <p:spPr>
          <a:xfrm>
            <a:off x="914400" y="933450"/>
            <a:ext cx="10363200" cy="4064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416702114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Ba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26440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26440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26440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3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3328416" cy="175069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4212305"/>
            <a:ext cx="3328416" cy="175069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4212305"/>
            <a:ext cx="3328416" cy="175069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60328648-0382-0849-9EC9-CC271B79DDA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14400" y="2982317"/>
            <a:ext cx="3328416" cy="1058751"/>
          </a:xfrm>
          <a:prstGeom prst="rect">
            <a:avLst/>
          </a:prstGeom>
          <a:solidFill>
            <a:schemeClr val="accent1"/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6008500D-2BB0-3F4B-96B7-5A0216368DB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431792" y="2982317"/>
            <a:ext cx="3328416" cy="1058751"/>
          </a:xfrm>
          <a:prstGeom prst="rect">
            <a:avLst/>
          </a:prstGeom>
          <a:solidFill>
            <a:schemeClr val="accent4"/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FDDFDE15-9A97-3744-BA52-EC19D356DAE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949184" y="2982317"/>
            <a:ext cx="3328416" cy="1058751"/>
          </a:xfrm>
          <a:prstGeom prst="rect">
            <a:avLst/>
          </a:prstGeom>
          <a:solidFill>
            <a:schemeClr val="accent2"/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08380694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Ba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5085589" cy="26440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7000"/>
            <a:ext cx="5085589" cy="26440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3290093"/>
            <a:ext cx="5084064" cy="750975"/>
          </a:xfrm>
          <a:prstGeom prst="rect">
            <a:avLst/>
          </a:prstGeom>
          <a:solidFill>
            <a:schemeClr val="accent1"/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193536" y="3290093"/>
            <a:ext cx="5084064" cy="750975"/>
          </a:xfrm>
          <a:prstGeom prst="rect">
            <a:avLst/>
          </a:prstGeom>
          <a:solidFill>
            <a:schemeClr val="accent4"/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5084064" cy="170306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4212305"/>
            <a:ext cx="5084064" cy="170306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5283239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Bar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5085589" cy="26440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7000"/>
            <a:ext cx="5085589" cy="26440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5084064" cy="170306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4212305"/>
            <a:ext cx="5084064" cy="170306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914400" y="933450"/>
            <a:ext cx="10363200" cy="4064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/>
              <a:t>Click here to edit subtitle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2F8CF760-0B22-664F-B085-1DC0ACA8DCF9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14400" y="3290093"/>
            <a:ext cx="5084064" cy="750975"/>
          </a:xfrm>
          <a:prstGeom prst="rect">
            <a:avLst/>
          </a:prstGeom>
          <a:solidFill>
            <a:schemeClr val="accent1"/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FBE0893A-F943-8546-9C45-D265C0DD5AB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193536" y="3290093"/>
            <a:ext cx="5084064" cy="750975"/>
          </a:xfrm>
          <a:prstGeom prst="rect">
            <a:avLst/>
          </a:prstGeom>
          <a:solidFill>
            <a:schemeClr val="accent4"/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78131741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9144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89"/>
            <a:ext cx="1379228" cy="97840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solidFill>
                  <a:schemeClr val="tx1"/>
                </a:solidFill>
                <a:latin typeface="NimbusSan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>
                <a:solidFill>
                  <a:schemeClr val="tx1"/>
                </a:solidFill>
                <a:latin typeface="NimbusSan" pitchFamily="2" charset="77"/>
              </a:defRPr>
            </a:lvl2pPr>
            <a:lvl3pPr marL="0" indent="0">
              <a:buNone/>
              <a:defRPr sz="1200">
                <a:solidFill>
                  <a:schemeClr val="tx1"/>
                </a:solidFill>
                <a:latin typeface="NimbusSan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3483710" y="1639790"/>
            <a:ext cx="914400" cy="9144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solidFill>
                  <a:schemeClr val="tx1"/>
                </a:solidFill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4546239" y="1639789"/>
            <a:ext cx="1379228" cy="97840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solidFill>
                  <a:schemeClr val="tx1"/>
                </a:solidFill>
                <a:latin typeface="NimbusSan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>
                <a:solidFill>
                  <a:schemeClr val="tx1"/>
                </a:solidFill>
                <a:latin typeface="NimbusSan" pitchFamily="2" charset="77"/>
              </a:defRPr>
            </a:lvl2pPr>
            <a:lvl3pPr marL="0" indent="0">
              <a:buNone/>
              <a:defRPr sz="1200">
                <a:solidFill>
                  <a:schemeClr val="tx1"/>
                </a:solidFill>
                <a:latin typeface="NimbusSan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392033" y="1639790"/>
            <a:ext cx="914400" cy="9144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solidFill>
                  <a:schemeClr val="tx1"/>
                </a:solidFill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7454562" y="1639789"/>
            <a:ext cx="1379228" cy="97840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solidFill>
                  <a:schemeClr val="tx1"/>
                </a:solidFill>
                <a:latin typeface="NimbusSan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>
                <a:solidFill>
                  <a:schemeClr val="tx1"/>
                </a:solidFill>
                <a:latin typeface="NimbusSan" pitchFamily="2" charset="77"/>
              </a:defRPr>
            </a:lvl2pPr>
            <a:lvl3pPr marL="0" indent="0">
              <a:buNone/>
              <a:defRPr sz="1200">
                <a:solidFill>
                  <a:schemeClr val="tx1"/>
                </a:solidFill>
                <a:latin typeface="NimbusSan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9300356" y="1639790"/>
            <a:ext cx="914400" cy="9144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solidFill>
                  <a:schemeClr val="tx1"/>
                </a:solidFill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32" name="Content Placeholder 13"/>
          <p:cNvSpPr>
            <a:spLocks noGrp="1"/>
          </p:cNvSpPr>
          <p:nvPr>
            <p:ph sz="quarter" idx="24" hasCustomPrompt="1"/>
          </p:nvPr>
        </p:nvSpPr>
        <p:spPr>
          <a:xfrm>
            <a:off x="10362885" y="1639789"/>
            <a:ext cx="1379228" cy="97840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solidFill>
                  <a:schemeClr val="tx1"/>
                </a:solidFill>
                <a:latin typeface="NimbusSan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>
                <a:solidFill>
                  <a:schemeClr val="tx1"/>
                </a:solidFill>
                <a:latin typeface="NimbusSan" pitchFamily="2" charset="77"/>
              </a:defRPr>
            </a:lvl2pPr>
            <a:lvl3pPr marL="0" indent="0">
              <a:buNone/>
              <a:defRPr sz="1200">
                <a:solidFill>
                  <a:schemeClr val="tx1"/>
                </a:solidFill>
                <a:latin typeface="NimbusSan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153548"/>
            <a:ext cx="914400" cy="9144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153547"/>
            <a:ext cx="1379228" cy="97840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solidFill>
                  <a:schemeClr val="tx1"/>
                </a:solidFill>
                <a:latin typeface="NimbusSan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>
                <a:solidFill>
                  <a:schemeClr val="tx1"/>
                </a:solidFill>
                <a:latin typeface="NimbusSan" pitchFamily="2" charset="77"/>
              </a:defRPr>
            </a:lvl2pPr>
            <a:lvl3pPr marL="0" indent="0">
              <a:buNone/>
              <a:defRPr sz="1200">
                <a:solidFill>
                  <a:schemeClr val="tx1"/>
                </a:solidFill>
                <a:latin typeface="NimbusSan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3483710" y="3153548"/>
            <a:ext cx="914400" cy="9144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solidFill>
                  <a:schemeClr val="tx1"/>
                </a:solidFill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4546239" y="3153547"/>
            <a:ext cx="1379228" cy="97840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solidFill>
                  <a:schemeClr val="tx1"/>
                </a:solidFill>
                <a:latin typeface="NimbusSan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>
                <a:solidFill>
                  <a:schemeClr val="tx1"/>
                </a:solidFill>
                <a:latin typeface="NimbusSan" pitchFamily="2" charset="77"/>
              </a:defRPr>
            </a:lvl2pPr>
            <a:lvl3pPr marL="0" indent="0">
              <a:buNone/>
              <a:defRPr sz="1200">
                <a:solidFill>
                  <a:schemeClr val="tx1"/>
                </a:solidFill>
                <a:latin typeface="NimbusSan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6392033" y="3153548"/>
            <a:ext cx="914400" cy="9144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solidFill>
                  <a:schemeClr val="tx1"/>
                </a:solidFill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7454562" y="3153547"/>
            <a:ext cx="1379228" cy="97840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solidFill>
                  <a:schemeClr val="tx1"/>
                </a:solidFill>
                <a:latin typeface="NimbusSan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>
                <a:solidFill>
                  <a:schemeClr val="tx1"/>
                </a:solidFill>
                <a:latin typeface="NimbusSan" pitchFamily="2" charset="77"/>
              </a:defRPr>
            </a:lvl2pPr>
            <a:lvl3pPr marL="0" indent="0">
              <a:buNone/>
              <a:defRPr sz="1200">
                <a:solidFill>
                  <a:schemeClr val="tx1"/>
                </a:solidFill>
                <a:latin typeface="NimbusSan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9" name="Picture Placeholder 3"/>
          <p:cNvSpPr>
            <a:spLocks noGrp="1"/>
          </p:cNvSpPr>
          <p:nvPr>
            <p:ph type="pic" sz="quarter" idx="31"/>
          </p:nvPr>
        </p:nvSpPr>
        <p:spPr>
          <a:xfrm>
            <a:off x="9300356" y="3153548"/>
            <a:ext cx="914400" cy="9144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solidFill>
                  <a:schemeClr val="tx1"/>
                </a:solidFill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40" name="Content Placeholder 13"/>
          <p:cNvSpPr>
            <a:spLocks noGrp="1"/>
          </p:cNvSpPr>
          <p:nvPr>
            <p:ph sz="quarter" idx="32" hasCustomPrompt="1"/>
          </p:nvPr>
        </p:nvSpPr>
        <p:spPr>
          <a:xfrm>
            <a:off x="10362885" y="3153547"/>
            <a:ext cx="1379228" cy="97840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solidFill>
                  <a:schemeClr val="tx1"/>
                </a:solidFill>
                <a:latin typeface="NimbusSan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>
                <a:solidFill>
                  <a:schemeClr val="tx1"/>
                </a:solidFill>
                <a:latin typeface="NimbusSan" pitchFamily="2" charset="77"/>
              </a:defRPr>
            </a:lvl2pPr>
            <a:lvl3pPr marL="0" indent="0">
              <a:buNone/>
              <a:defRPr sz="1200">
                <a:solidFill>
                  <a:schemeClr val="tx1"/>
                </a:solidFill>
                <a:latin typeface="NimbusSan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575387" y="4667305"/>
            <a:ext cx="914400" cy="9144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/>
          </a:p>
        </p:txBody>
      </p:sp>
      <p:sp>
        <p:nvSpPr>
          <p:cNvPr id="42" name="Content Placeholder 13"/>
          <p:cNvSpPr>
            <a:spLocks noGrp="1"/>
          </p:cNvSpPr>
          <p:nvPr>
            <p:ph sz="quarter" idx="34" hasCustomPrompt="1"/>
          </p:nvPr>
        </p:nvSpPr>
        <p:spPr>
          <a:xfrm>
            <a:off x="1637916" y="4667304"/>
            <a:ext cx="1379228" cy="97840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solidFill>
                  <a:schemeClr val="tx1"/>
                </a:solidFill>
                <a:latin typeface="NimbusSan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>
                <a:solidFill>
                  <a:schemeClr val="tx1"/>
                </a:solidFill>
                <a:latin typeface="NimbusSan" pitchFamily="2" charset="77"/>
              </a:defRPr>
            </a:lvl2pPr>
            <a:lvl3pPr marL="0" indent="0">
              <a:buNone/>
              <a:defRPr sz="1200">
                <a:solidFill>
                  <a:schemeClr val="tx1"/>
                </a:solidFill>
                <a:latin typeface="NimbusSan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3483710" y="4667305"/>
            <a:ext cx="914400" cy="9144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solidFill>
                  <a:schemeClr val="tx1"/>
                </a:solidFill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44" name="Content Placeholder 13"/>
          <p:cNvSpPr>
            <a:spLocks noGrp="1"/>
          </p:cNvSpPr>
          <p:nvPr>
            <p:ph sz="quarter" idx="36" hasCustomPrompt="1"/>
          </p:nvPr>
        </p:nvSpPr>
        <p:spPr>
          <a:xfrm>
            <a:off x="4546239" y="4667304"/>
            <a:ext cx="1379228" cy="97840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solidFill>
                  <a:schemeClr val="tx1"/>
                </a:solidFill>
                <a:latin typeface="NimbusSan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>
                <a:solidFill>
                  <a:schemeClr val="tx1"/>
                </a:solidFill>
                <a:latin typeface="NimbusSan" pitchFamily="2" charset="77"/>
              </a:defRPr>
            </a:lvl2pPr>
            <a:lvl3pPr marL="0" indent="0">
              <a:buNone/>
              <a:defRPr sz="1200">
                <a:solidFill>
                  <a:schemeClr val="tx1"/>
                </a:solidFill>
                <a:latin typeface="NimbusSan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6392033" y="4667305"/>
            <a:ext cx="914400" cy="9144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solidFill>
                  <a:schemeClr val="tx1"/>
                </a:solidFill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46" name="Content Placeholder 13"/>
          <p:cNvSpPr>
            <a:spLocks noGrp="1"/>
          </p:cNvSpPr>
          <p:nvPr>
            <p:ph sz="quarter" idx="38" hasCustomPrompt="1"/>
          </p:nvPr>
        </p:nvSpPr>
        <p:spPr>
          <a:xfrm>
            <a:off x="7454562" y="4667304"/>
            <a:ext cx="1379228" cy="97840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solidFill>
                  <a:schemeClr val="tx1"/>
                </a:solidFill>
                <a:latin typeface="NimbusSan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>
                <a:solidFill>
                  <a:schemeClr val="tx1"/>
                </a:solidFill>
                <a:latin typeface="NimbusSan" pitchFamily="2" charset="77"/>
              </a:defRPr>
            </a:lvl2pPr>
            <a:lvl3pPr marL="0" indent="0">
              <a:buNone/>
              <a:defRPr sz="1200">
                <a:solidFill>
                  <a:schemeClr val="tx1"/>
                </a:solidFill>
                <a:latin typeface="NimbusSan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7" name="Picture Placeholder 3"/>
          <p:cNvSpPr>
            <a:spLocks noGrp="1"/>
          </p:cNvSpPr>
          <p:nvPr>
            <p:ph type="pic" sz="quarter" idx="39"/>
          </p:nvPr>
        </p:nvSpPr>
        <p:spPr>
          <a:xfrm>
            <a:off x="9300356" y="4667305"/>
            <a:ext cx="914400" cy="9144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solidFill>
                  <a:schemeClr val="tx1"/>
                </a:solidFill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48" name="Content Placeholder 13"/>
          <p:cNvSpPr>
            <a:spLocks noGrp="1"/>
          </p:cNvSpPr>
          <p:nvPr>
            <p:ph sz="quarter" idx="40" hasCustomPrompt="1"/>
          </p:nvPr>
        </p:nvSpPr>
        <p:spPr>
          <a:xfrm>
            <a:off x="10362885" y="4667304"/>
            <a:ext cx="1379228" cy="97840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solidFill>
                  <a:schemeClr val="tx1"/>
                </a:solidFill>
                <a:latin typeface="NimbusSan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>
                <a:solidFill>
                  <a:schemeClr val="tx1"/>
                </a:solidFill>
                <a:latin typeface="NimbusSan" pitchFamily="2" charset="77"/>
              </a:defRPr>
            </a:lvl2pPr>
            <a:lvl3pPr marL="0" indent="0">
              <a:buNone/>
              <a:defRPr sz="1200">
                <a:solidFill>
                  <a:schemeClr val="tx1"/>
                </a:solidFill>
                <a:latin typeface="NimbusSan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068139716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9144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solidFill>
                  <a:schemeClr val="tx1"/>
                </a:solidFill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89"/>
            <a:ext cx="1379228" cy="97840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solidFill>
                  <a:schemeClr val="tx1"/>
                </a:solidFill>
                <a:latin typeface="NimbusSan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>
                <a:solidFill>
                  <a:schemeClr val="tx1"/>
                </a:solidFill>
                <a:latin typeface="NimbusSan" pitchFamily="2" charset="77"/>
              </a:defRPr>
            </a:lvl2pPr>
            <a:lvl3pPr marL="0" indent="0">
              <a:buNone/>
              <a:defRPr sz="1200">
                <a:solidFill>
                  <a:schemeClr val="tx1"/>
                </a:solidFill>
                <a:latin typeface="NimbusSan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3483710" y="1639790"/>
            <a:ext cx="914400" cy="9144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solidFill>
                  <a:schemeClr val="tx1"/>
                </a:solidFill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4546239" y="1639789"/>
            <a:ext cx="1379228" cy="97840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solidFill>
                  <a:schemeClr val="tx1"/>
                </a:solidFill>
                <a:latin typeface="NimbusSan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>
                <a:solidFill>
                  <a:schemeClr val="tx1"/>
                </a:solidFill>
                <a:latin typeface="NimbusSan" pitchFamily="2" charset="77"/>
              </a:defRPr>
            </a:lvl2pPr>
            <a:lvl3pPr marL="0" indent="0">
              <a:buNone/>
              <a:defRPr sz="1200">
                <a:solidFill>
                  <a:schemeClr val="tx1"/>
                </a:solidFill>
                <a:latin typeface="NimbusSan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392033" y="1639790"/>
            <a:ext cx="914400" cy="9144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solidFill>
                  <a:schemeClr val="tx1"/>
                </a:solidFill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7454562" y="1639789"/>
            <a:ext cx="1379228" cy="97840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solidFill>
                  <a:schemeClr val="tx1"/>
                </a:solidFill>
                <a:latin typeface="NimbusSan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>
                <a:solidFill>
                  <a:schemeClr val="tx1"/>
                </a:solidFill>
                <a:latin typeface="NimbusSan" pitchFamily="2" charset="77"/>
              </a:defRPr>
            </a:lvl2pPr>
            <a:lvl3pPr marL="0" indent="0">
              <a:buNone/>
              <a:defRPr sz="1200">
                <a:solidFill>
                  <a:schemeClr val="tx1"/>
                </a:solidFill>
                <a:latin typeface="NimbusSan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9300356" y="1639790"/>
            <a:ext cx="914400" cy="9144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solidFill>
                  <a:schemeClr val="tx1"/>
                </a:solidFill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32" name="Content Placeholder 13"/>
          <p:cNvSpPr>
            <a:spLocks noGrp="1"/>
          </p:cNvSpPr>
          <p:nvPr>
            <p:ph sz="quarter" idx="24" hasCustomPrompt="1"/>
          </p:nvPr>
        </p:nvSpPr>
        <p:spPr>
          <a:xfrm>
            <a:off x="10362885" y="1639789"/>
            <a:ext cx="1379228" cy="97840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solidFill>
                  <a:schemeClr val="tx1"/>
                </a:solidFill>
                <a:latin typeface="NimbusSan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>
                <a:solidFill>
                  <a:schemeClr val="tx1"/>
                </a:solidFill>
                <a:latin typeface="NimbusSan" pitchFamily="2" charset="77"/>
              </a:defRPr>
            </a:lvl2pPr>
            <a:lvl3pPr marL="0" indent="0">
              <a:buNone/>
              <a:defRPr sz="1200">
                <a:solidFill>
                  <a:schemeClr val="tx1"/>
                </a:solidFill>
                <a:latin typeface="NimbusSan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153548"/>
            <a:ext cx="914400" cy="9144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solidFill>
                  <a:schemeClr val="tx1"/>
                </a:solidFill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153547"/>
            <a:ext cx="1379228" cy="97840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solidFill>
                  <a:schemeClr val="tx1"/>
                </a:solidFill>
                <a:latin typeface="NimbusSan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>
                <a:solidFill>
                  <a:schemeClr val="tx1"/>
                </a:solidFill>
                <a:latin typeface="NimbusSan" pitchFamily="2" charset="77"/>
              </a:defRPr>
            </a:lvl2pPr>
            <a:lvl3pPr marL="0" indent="0">
              <a:buNone/>
              <a:defRPr sz="1200">
                <a:solidFill>
                  <a:schemeClr val="tx1"/>
                </a:solidFill>
                <a:latin typeface="NimbusSan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3483710" y="3153548"/>
            <a:ext cx="914400" cy="9144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solidFill>
                  <a:schemeClr val="tx1"/>
                </a:solidFill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4546239" y="3153547"/>
            <a:ext cx="1379228" cy="97840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solidFill>
                  <a:schemeClr val="tx1"/>
                </a:solidFill>
                <a:latin typeface="NimbusSan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>
                <a:solidFill>
                  <a:schemeClr val="tx1"/>
                </a:solidFill>
                <a:latin typeface="NimbusSan" pitchFamily="2" charset="77"/>
              </a:defRPr>
            </a:lvl2pPr>
            <a:lvl3pPr marL="0" indent="0">
              <a:buNone/>
              <a:defRPr sz="1200">
                <a:solidFill>
                  <a:schemeClr val="tx1"/>
                </a:solidFill>
                <a:latin typeface="NimbusSan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6392033" y="3153548"/>
            <a:ext cx="914400" cy="9144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solidFill>
                  <a:schemeClr val="tx1"/>
                </a:solidFill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7454562" y="3153547"/>
            <a:ext cx="1379228" cy="97840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solidFill>
                  <a:schemeClr val="tx1"/>
                </a:solidFill>
                <a:latin typeface="NimbusSan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>
                <a:solidFill>
                  <a:schemeClr val="tx1"/>
                </a:solidFill>
                <a:latin typeface="NimbusSan" pitchFamily="2" charset="77"/>
              </a:defRPr>
            </a:lvl2pPr>
            <a:lvl3pPr marL="0" indent="0">
              <a:buNone/>
              <a:defRPr sz="1200">
                <a:solidFill>
                  <a:schemeClr val="tx1"/>
                </a:solidFill>
                <a:latin typeface="NimbusSan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9" name="Picture Placeholder 3"/>
          <p:cNvSpPr>
            <a:spLocks noGrp="1"/>
          </p:cNvSpPr>
          <p:nvPr>
            <p:ph type="pic" sz="quarter" idx="31"/>
          </p:nvPr>
        </p:nvSpPr>
        <p:spPr>
          <a:xfrm>
            <a:off x="9300356" y="3153548"/>
            <a:ext cx="914400" cy="9144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solidFill>
                  <a:schemeClr val="tx1"/>
                </a:solidFill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40" name="Content Placeholder 13"/>
          <p:cNvSpPr>
            <a:spLocks noGrp="1"/>
          </p:cNvSpPr>
          <p:nvPr>
            <p:ph sz="quarter" idx="32" hasCustomPrompt="1"/>
          </p:nvPr>
        </p:nvSpPr>
        <p:spPr>
          <a:xfrm>
            <a:off x="10362885" y="3153547"/>
            <a:ext cx="1379228" cy="97840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solidFill>
                  <a:schemeClr val="tx1"/>
                </a:solidFill>
                <a:latin typeface="NimbusSan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>
                <a:solidFill>
                  <a:schemeClr val="tx1"/>
                </a:solidFill>
                <a:latin typeface="NimbusSan" pitchFamily="2" charset="77"/>
              </a:defRPr>
            </a:lvl2pPr>
            <a:lvl3pPr marL="0" indent="0">
              <a:buNone/>
              <a:defRPr sz="1200">
                <a:solidFill>
                  <a:schemeClr val="tx1"/>
                </a:solidFill>
                <a:latin typeface="NimbusSan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575387" y="4667305"/>
            <a:ext cx="914400" cy="9144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solidFill>
                  <a:schemeClr val="tx1"/>
                </a:solidFill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42" name="Content Placeholder 13"/>
          <p:cNvSpPr>
            <a:spLocks noGrp="1"/>
          </p:cNvSpPr>
          <p:nvPr>
            <p:ph sz="quarter" idx="34" hasCustomPrompt="1"/>
          </p:nvPr>
        </p:nvSpPr>
        <p:spPr>
          <a:xfrm>
            <a:off x="1637916" y="4667304"/>
            <a:ext cx="1379228" cy="97840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solidFill>
                  <a:schemeClr val="tx1"/>
                </a:solidFill>
                <a:latin typeface="NimbusSan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>
                <a:solidFill>
                  <a:schemeClr val="tx1"/>
                </a:solidFill>
                <a:latin typeface="NimbusSan" pitchFamily="2" charset="77"/>
              </a:defRPr>
            </a:lvl2pPr>
            <a:lvl3pPr marL="0" indent="0">
              <a:buNone/>
              <a:defRPr sz="1200">
                <a:solidFill>
                  <a:schemeClr val="tx1"/>
                </a:solidFill>
                <a:latin typeface="NimbusSan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3483710" y="4667305"/>
            <a:ext cx="914400" cy="9144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solidFill>
                  <a:schemeClr val="tx1"/>
                </a:solidFill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44" name="Content Placeholder 13"/>
          <p:cNvSpPr>
            <a:spLocks noGrp="1"/>
          </p:cNvSpPr>
          <p:nvPr>
            <p:ph sz="quarter" idx="36" hasCustomPrompt="1"/>
          </p:nvPr>
        </p:nvSpPr>
        <p:spPr>
          <a:xfrm>
            <a:off x="4546239" y="4667304"/>
            <a:ext cx="1379228" cy="97840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solidFill>
                  <a:schemeClr val="tx1"/>
                </a:solidFill>
                <a:latin typeface="NimbusSan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>
                <a:solidFill>
                  <a:schemeClr val="tx1"/>
                </a:solidFill>
                <a:latin typeface="NimbusSan" pitchFamily="2" charset="77"/>
              </a:defRPr>
            </a:lvl2pPr>
            <a:lvl3pPr marL="0" indent="0">
              <a:buNone/>
              <a:defRPr sz="1200">
                <a:solidFill>
                  <a:schemeClr val="tx1"/>
                </a:solidFill>
                <a:latin typeface="NimbusSan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6392033" y="4667305"/>
            <a:ext cx="914400" cy="9144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solidFill>
                  <a:schemeClr val="tx1"/>
                </a:solidFill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46" name="Content Placeholder 13"/>
          <p:cNvSpPr>
            <a:spLocks noGrp="1"/>
          </p:cNvSpPr>
          <p:nvPr>
            <p:ph sz="quarter" idx="38" hasCustomPrompt="1"/>
          </p:nvPr>
        </p:nvSpPr>
        <p:spPr>
          <a:xfrm>
            <a:off x="7454562" y="4667304"/>
            <a:ext cx="1379228" cy="97840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solidFill>
                  <a:schemeClr val="tx1"/>
                </a:solidFill>
                <a:latin typeface="NimbusSan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>
                <a:solidFill>
                  <a:schemeClr val="tx1"/>
                </a:solidFill>
                <a:latin typeface="NimbusSan" pitchFamily="2" charset="77"/>
              </a:defRPr>
            </a:lvl2pPr>
            <a:lvl3pPr marL="0" indent="0">
              <a:buNone/>
              <a:defRPr sz="1200">
                <a:solidFill>
                  <a:schemeClr val="tx1"/>
                </a:solidFill>
                <a:latin typeface="NimbusSan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7" name="Picture Placeholder 3"/>
          <p:cNvSpPr>
            <a:spLocks noGrp="1"/>
          </p:cNvSpPr>
          <p:nvPr>
            <p:ph type="pic" sz="quarter" idx="39"/>
          </p:nvPr>
        </p:nvSpPr>
        <p:spPr>
          <a:xfrm>
            <a:off x="9300356" y="4667305"/>
            <a:ext cx="914400" cy="9144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solidFill>
                  <a:schemeClr val="tx1"/>
                </a:solidFill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48" name="Content Placeholder 13"/>
          <p:cNvSpPr>
            <a:spLocks noGrp="1"/>
          </p:cNvSpPr>
          <p:nvPr>
            <p:ph sz="quarter" idx="40" hasCustomPrompt="1"/>
          </p:nvPr>
        </p:nvSpPr>
        <p:spPr>
          <a:xfrm>
            <a:off x="10362885" y="4667304"/>
            <a:ext cx="1379228" cy="97840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solidFill>
                  <a:schemeClr val="tx1"/>
                </a:solidFill>
                <a:latin typeface="NimbusSan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>
                <a:solidFill>
                  <a:schemeClr val="tx1"/>
                </a:solidFill>
                <a:latin typeface="NimbusSan" pitchFamily="2" charset="77"/>
              </a:defRPr>
            </a:lvl2pPr>
            <a:lvl3pPr marL="0" indent="0">
              <a:buNone/>
              <a:defRPr sz="1200">
                <a:solidFill>
                  <a:schemeClr val="tx1"/>
                </a:solidFill>
                <a:latin typeface="NimbusSan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7242166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9144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89"/>
            <a:ext cx="2314408" cy="97840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NimbusSan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>
                <a:latin typeface="NimbusSan" pitchFamily="2" charset="77"/>
              </a:defRPr>
            </a:lvl2pPr>
            <a:lvl3pPr marL="0" indent="0">
              <a:buNone/>
              <a:defRPr sz="1200">
                <a:latin typeface="NimbusSan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360325" y="1639790"/>
            <a:ext cx="914400" cy="9144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5426633" y="1639789"/>
            <a:ext cx="2314408" cy="97840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NimbusSan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>
                <a:latin typeface="NimbusSan" pitchFamily="2" charset="77"/>
              </a:defRPr>
            </a:lvl2pPr>
            <a:lvl3pPr marL="0" indent="0">
              <a:buNone/>
              <a:defRPr sz="1200">
                <a:latin typeface="NimbusSan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8145262" y="1639789"/>
            <a:ext cx="914400" cy="9144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9215349" y="1639789"/>
            <a:ext cx="2314408" cy="97840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NimbusSan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>
                <a:latin typeface="NimbusSan" pitchFamily="2" charset="77"/>
              </a:defRPr>
            </a:lvl2pPr>
            <a:lvl3pPr marL="0" indent="0">
              <a:buNone/>
              <a:defRPr sz="1200">
                <a:latin typeface="NimbusSan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153548"/>
            <a:ext cx="914400" cy="9144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153547"/>
            <a:ext cx="2314408" cy="97840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NimbusSan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>
                <a:latin typeface="NimbusSan" pitchFamily="2" charset="77"/>
              </a:defRPr>
            </a:lvl2pPr>
            <a:lvl3pPr marL="0" indent="0">
              <a:buNone/>
              <a:defRPr sz="1200">
                <a:latin typeface="NimbusSan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4360325" y="3153548"/>
            <a:ext cx="914400" cy="9144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5426633" y="3153547"/>
            <a:ext cx="2314408" cy="97840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NimbusSan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>
                <a:latin typeface="NimbusSan" pitchFamily="2" charset="77"/>
              </a:defRPr>
            </a:lvl2pPr>
            <a:lvl3pPr marL="0" indent="0">
              <a:buNone/>
              <a:defRPr sz="1200">
                <a:latin typeface="NimbusSan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8145262" y="3153547"/>
            <a:ext cx="914400" cy="9144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9215349" y="3153547"/>
            <a:ext cx="2314408" cy="97840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NimbusSan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>
                <a:latin typeface="NimbusSan" pitchFamily="2" charset="77"/>
              </a:defRPr>
            </a:lvl2pPr>
            <a:lvl3pPr marL="0" indent="0">
              <a:buNone/>
              <a:defRPr sz="1200">
                <a:latin typeface="NimbusSan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575387" y="4667305"/>
            <a:ext cx="914400" cy="9144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42" name="Content Placeholder 13"/>
          <p:cNvSpPr>
            <a:spLocks noGrp="1"/>
          </p:cNvSpPr>
          <p:nvPr>
            <p:ph sz="quarter" idx="34" hasCustomPrompt="1"/>
          </p:nvPr>
        </p:nvSpPr>
        <p:spPr>
          <a:xfrm>
            <a:off x="1637916" y="4667304"/>
            <a:ext cx="2314408" cy="97840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NimbusSan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>
                <a:latin typeface="NimbusSan" pitchFamily="2" charset="77"/>
              </a:defRPr>
            </a:lvl2pPr>
            <a:lvl3pPr marL="0" indent="0">
              <a:buNone/>
              <a:defRPr sz="1200">
                <a:latin typeface="NimbusSan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4360325" y="4667305"/>
            <a:ext cx="914400" cy="9144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44" name="Content Placeholder 13"/>
          <p:cNvSpPr>
            <a:spLocks noGrp="1"/>
          </p:cNvSpPr>
          <p:nvPr>
            <p:ph sz="quarter" idx="36" hasCustomPrompt="1"/>
          </p:nvPr>
        </p:nvSpPr>
        <p:spPr>
          <a:xfrm>
            <a:off x="5426633" y="4667304"/>
            <a:ext cx="2314408" cy="97840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NimbusSan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>
                <a:latin typeface="NimbusSan" pitchFamily="2" charset="77"/>
              </a:defRPr>
            </a:lvl2pPr>
            <a:lvl3pPr marL="0" indent="0">
              <a:buNone/>
              <a:defRPr sz="1200">
                <a:latin typeface="NimbusSan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8145262" y="4667304"/>
            <a:ext cx="914400" cy="9144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46" name="Content Placeholder 13"/>
          <p:cNvSpPr>
            <a:spLocks noGrp="1"/>
          </p:cNvSpPr>
          <p:nvPr>
            <p:ph sz="quarter" idx="38" hasCustomPrompt="1"/>
          </p:nvPr>
        </p:nvSpPr>
        <p:spPr>
          <a:xfrm>
            <a:off x="9215349" y="4667304"/>
            <a:ext cx="2314408" cy="97840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NimbusSan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>
                <a:latin typeface="NimbusSan" pitchFamily="2" charset="77"/>
              </a:defRPr>
            </a:lvl2pPr>
            <a:lvl3pPr marL="0" indent="0">
              <a:buNone/>
              <a:defRPr sz="1200">
                <a:latin typeface="NimbusSan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48443020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 Tea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9144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89"/>
            <a:ext cx="2314408" cy="97840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rkney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>
                <a:latin typeface="Orkney" pitchFamily="2" charset="77"/>
              </a:defRPr>
            </a:lvl2pPr>
            <a:lvl3pPr marL="0" indent="0">
              <a:buNone/>
              <a:defRPr sz="1200">
                <a:latin typeface="Orkney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360325" y="1639790"/>
            <a:ext cx="914400" cy="9144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5426633" y="1639789"/>
            <a:ext cx="2314408" cy="97840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rkney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>
                <a:latin typeface="Orkney" pitchFamily="2" charset="77"/>
              </a:defRPr>
            </a:lvl2pPr>
            <a:lvl3pPr marL="0" indent="0">
              <a:buNone/>
              <a:defRPr sz="1200">
                <a:latin typeface="Orkney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8145262" y="1639789"/>
            <a:ext cx="914400" cy="9144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9215349" y="1639789"/>
            <a:ext cx="2314408" cy="97840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rkney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>
                <a:latin typeface="Orkney" pitchFamily="2" charset="77"/>
              </a:defRPr>
            </a:lvl2pPr>
            <a:lvl3pPr marL="0" indent="0">
              <a:buNone/>
              <a:defRPr sz="1200">
                <a:latin typeface="Orkney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153548"/>
            <a:ext cx="914400" cy="9144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153547"/>
            <a:ext cx="2314408" cy="97840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rkney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>
                <a:latin typeface="Orkney" pitchFamily="2" charset="77"/>
              </a:defRPr>
            </a:lvl2pPr>
            <a:lvl3pPr marL="0" indent="0">
              <a:buNone/>
              <a:defRPr sz="1200">
                <a:latin typeface="Orkney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4360325" y="3153548"/>
            <a:ext cx="914400" cy="9144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5426633" y="3153547"/>
            <a:ext cx="2314408" cy="97840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rkney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>
                <a:latin typeface="Orkney" pitchFamily="2" charset="77"/>
              </a:defRPr>
            </a:lvl2pPr>
            <a:lvl3pPr marL="0" indent="0">
              <a:buNone/>
              <a:defRPr sz="1200">
                <a:latin typeface="Orkney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8145262" y="3153547"/>
            <a:ext cx="914400" cy="9144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9215349" y="3153547"/>
            <a:ext cx="2314408" cy="97840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rkney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>
                <a:latin typeface="Orkney" pitchFamily="2" charset="77"/>
              </a:defRPr>
            </a:lvl2pPr>
            <a:lvl3pPr marL="0" indent="0">
              <a:buNone/>
              <a:defRPr sz="1200">
                <a:latin typeface="Orkney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575387" y="4667305"/>
            <a:ext cx="914400" cy="9144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42" name="Content Placeholder 13"/>
          <p:cNvSpPr>
            <a:spLocks noGrp="1"/>
          </p:cNvSpPr>
          <p:nvPr>
            <p:ph sz="quarter" idx="34" hasCustomPrompt="1"/>
          </p:nvPr>
        </p:nvSpPr>
        <p:spPr>
          <a:xfrm>
            <a:off x="1637916" y="4667304"/>
            <a:ext cx="2314408" cy="97840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rkney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>
                <a:latin typeface="Orkney" pitchFamily="2" charset="77"/>
              </a:defRPr>
            </a:lvl2pPr>
            <a:lvl3pPr marL="0" indent="0">
              <a:buNone/>
              <a:defRPr sz="1200">
                <a:latin typeface="Orkney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4360325" y="4667305"/>
            <a:ext cx="914400" cy="9144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44" name="Content Placeholder 13"/>
          <p:cNvSpPr>
            <a:spLocks noGrp="1"/>
          </p:cNvSpPr>
          <p:nvPr>
            <p:ph sz="quarter" idx="36" hasCustomPrompt="1"/>
          </p:nvPr>
        </p:nvSpPr>
        <p:spPr>
          <a:xfrm>
            <a:off x="5426633" y="4667304"/>
            <a:ext cx="2314408" cy="97840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rkney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>
                <a:latin typeface="Orkney" pitchFamily="2" charset="77"/>
              </a:defRPr>
            </a:lvl2pPr>
            <a:lvl3pPr marL="0" indent="0">
              <a:buNone/>
              <a:defRPr sz="1200">
                <a:latin typeface="Orkney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8145262" y="4667304"/>
            <a:ext cx="914400" cy="9144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46" name="Content Placeholder 13"/>
          <p:cNvSpPr>
            <a:spLocks noGrp="1"/>
          </p:cNvSpPr>
          <p:nvPr>
            <p:ph sz="quarter" idx="38" hasCustomPrompt="1"/>
          </p:nvPr>
        </p:nvSpPr>
        <p:spPr>
          <a:xfrm>
            <a:off x="9215349" y="4667304"/>
            <a:ext cx="2314408" cy="97840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rkney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>
                <a:latin typeface="Orkney" pitchFamily="2" charset="77"/>
              </a:defRPr>
            </a:lvl2pPr>
            <a:lvl3pPr marL="0" indent="0">
              <a:buNone/>
              <a:defRPr sz="1200">
                <a:latin typeface="Orkney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7393697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279961"/>
            <a:ext cx="10363200" cy="81756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452420"/>
            <a:ext cx="10363200" cy="4627563"/>
          </a:xfrm>
          <a:prstGeom prst="rect">
            <a:avLst/>
          </a:prstGeom>
        </p:spPr>
        <p:txBody>
          <a:bodyPr numCol="2" spcCol="274320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228594" indent="-228594">
              <a:spcBef>
                <a:spcPts val="1200"/>
              </a:spcBef>
              <a:buFont typeface="Arial" panose="020B0604020202020204" pitchFamily="34" charset="0"/>
              <a:buChar char="•"/>
              <a:defRPr sz="1600"/>
            </a:lvl2pPr>
            <a:lvl3pPr marL="457189" indent="-228594">
              <a:spcBef>
                <a:spcPts val="1200"/>
              </a:spcBef>
              <a:buFont typeface="Open Sans Light" panose="020B0306030504020204" pitchFamily="34" charset="0"/>
              <a:buChar char="–"/>
              <a:defRPr sz="1600"/>
            </a:lvl3pPr>
            <a:lvl4pPr marL="685783" indent="-228594">
              <a:spcBef>
                <a:spcPts val="1200"/>
              </a:spcBef>
              <a:buFont typeface="Arial" panose="020B0604020202020204" pitchFamily="34" charset="0"/>
              <a:buChar char="•"/>
              <a:defRPr sz="1600"/>
            </a:lvl4pPr>
            <a:lvl5pPr marL="914377" indent="-228594">
              <a:spcBef>
                <a:spcPts val="1200"/>
              </a:spcBef>
              <a:buFont typeface="Open Sans Light" panose="020B0306030504020204" pitchFamily="34" charset="0"/>
              <a:buChar char="–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738177789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9144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88"/>
            <a:ext cx="2314408" cy="194224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rkney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>
                <a:latin typeface="Orkney" pitchFamily="2" charset="77"/>
              </a:defRPr>
            </a:lvl2pPr>
            <a:lvl3pPr marL="0" indent="0">
              <a:buNone/>
              <a:defRPr sz="1200">
                <a:latin typeface="Orkney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360325" y="1639790"/>
            <a:ext cx="914400" cy="9144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5426633" y="1639788"/>
            <a:ext cx="2314408" cy="194224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rkney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>
                <a:latin typeface="Orkney" pitchFamily="2" charset="77"/>
              </a:defRPr>
            </a:lvl2pPr>
            <a:lvl3pPr marL="0" indent="0">
              <a:buNone/>
              <a:defRPr sz="1200">
                <a:latin typeface="Orkney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8145262" y="1639789"/>
            <a:ext cx="914400" cy="9144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9215349" y="1639788"/>
            <a:ext cx="2314408" cy="194224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rkney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>
                <a:latin typeface="Orkney" pitchFamily="2" charset="77"/>
              </a:defRPr>
            </a:lvl2pPr>
            <a:lvl3pPr marL="0" indent="0">
              <a:buNone/>
              <a:defRPr sz="1200">
                <a:latin typeface="Orkney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886577"/>
            <a:ext cx="914400" cy="9144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886575"/>
            <a:ext cx="2314408" cy="194224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rkney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>
                <a:latin typeface="Orkney" pitchFamily="2" charset="77"/>
              </a:defRPr>
            </a:lvl2pPr>
            <a:lvl3pPr marL="0" indent="0">
              <a:buNone/>
              <a:defRPr sz="1200">
                <a:latin typeface="Orkney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4360325" y="3886577"/>
            <a:ext cx="914400" cy="9144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5426633" y="3886575"/>
            <a:ext cx="2314408" cy="194224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rkney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>
                <a:latin typeface="Orkney" pitchFamily="2" charset="77"/>
              </a:defRPr>
            </a:lvl2pPr>
            <a:lvl3pPr marL="0" indent="0">
              <a:buNone/>
              <a:defRPr sz="1200">
                <a:latin typeface="Orkney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8145262" y="3886576"/>
            <a:ext cx="914400" cy="9144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9215349" y="3886575"/>
            <a:ext cx="2314408" cy="194224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rkney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>
                <a:latin typeface="Orkney" pitchFamily="2" charset="77"/>
              </a:defRPr>
            </a:lvl2pPr>
            <a:lvl3pPr marL="0" indent="0">
              <a:buNone/>
              <a:defRPr sz="1200">
                <a:latin typeface="Orkney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66441092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Tea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9144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88"/>
            <a:ext cx="2314408" cy="194224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rkney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>
                <a:latin typeface="Orkney" pitchFamily="2" charset="77"/>
              </a:defRPr>
            </a:lvl2pPr>
            <a:lvl3pPr marL="0" indent="0">
              <a:buNone/>
              <a:defRPr sz="1200">
                <a:latin typeface="Orkney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360325" y="1639790"/>
            <a:ext cx="914400" cy="9144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5426633" y="1639788"/>
            <a:ext cx="2314408" cy="194224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rkney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>
                <a:latin typeface="Orkney" pitchFamily="2" charset="77"/>
              </a:defRPr>
            </a:lvl2pPr>
            <a:lvl3pPr marL="0" indent="0">
              <a:buNone/>
              <a:defRPr sz="1200">
                <a:latin typeface="Orkney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8145262" y="1639789"/>
            <a:ext cx="914400" cy="9144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9215349" y="1639788"/>
            <a:ext cx="2314408" cy="194224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rkney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>
                <a:latin typeface="Orkney" pitchFamily="2" charset="77"/>
              </a:defRPr>
            </a:lvl2pPr>
            <a:lvl3pPr marL="0" indent="0">
              <a:buNone/>
              <a:defRPr sz="1200">
                <a:latin typeface="Orkney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886577"/>
            <a:ext cx="914400" cy="9144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886575"/>
            <a:ext cx="2314408" cy="194224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rkney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>
                <a:latin typeface="Orkney" pitchFamily="2" charset="77"/>
              </a:defRPr>
            </a:lvl2pPr>
            <a:lvl3pPr marL="0" indent="0">
              <a:buNone/>
              <a:defRPr sz="1200">
                <a:latin typeface="Orkney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4360325" y="3886577"/>
            <a:ext cx="914400" cy="9144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5426633" y="3886575"/>
            <a:ext cx="2314408" cy="194224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rkney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>
                <a:latin typeface="Orkney" pitchFamily="2" charset="77"/>
              </a:defRPr>
            </a:lvl2pPr>
            <a:lvl3pPr marL="0" indent="0">
              <a:buNone/>
              <a:defRPr sz="1200">
                <a:latin typeface="Orkney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8145262" y="3886576"/>
            <a:ext cx="914400" cy="9144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9215349" y="3886575"/>
            <a:ext cx="2314408" cy="194224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rkney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>
                <a:latin typeface="Orkney" pitchFamily="2" charset="77"/>
              </a:defRPr>
            </a:lvl2pPr>
            <a:lvl3pPr marL="0" indent="0">
              <a:buNone/>
              <a:defRPr sz="1200">
                <a:latin typeface="Orkney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165166633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1534154" cy="1534154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2295374" y="1639788"/>
            <a:ext cx="3558678" cy="194224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rkney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>
                <a:latin typeface="Orkney" pitchFamily="2" charset="77"/>
              </a:defRPr>
            </a:lvl2pPr>
            <a:lvl3pPr marL="0" indent="0">
              <a:buNone/>
              <a:defRPr sz="1200">
                <a:latin typeface="Orkney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6279803" y="1639790"/>
            <a:ext cx="1534154" cy="1534154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8003569" y="1639788"/>
            <a:ext cx="3558678" cy="194224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rkney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>
                <a:latin typeface="Orkney" pitchFamily="2" charset="77"/>
              </a:defRPr>
            </a:lvl2pPr>
            <a:lvl3pPr marL="0" indent="0">
              <a:buNone/>
              <a:defRPr sz="1200">
                <a:latin typeface="Orkney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886577"/>
            <a:ext cx="1534154" cy="1534154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2295374" y="3886575"/>
            <a:ext cx="3558678" cy="194224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rkney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>
                <a:latin typeface="Orkney" pitchFamily="2" charset="77"/>
              </a:defRPr>
            </a:lvl2pPr>
            <a:lvl3pPr marL="0" indent="0">
              <a:buNone/>
              <a:defRPr sz="1200">
                <a:latin typeface="Orkney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6279803" y="3886577"/>
            <a:ext cx="1534154" cy="1534154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8003569" y="3886575"/>
            <a:ext cx="3558678" cy="194224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rkney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>
                <a:latin typeface="Orkney" pitchFamily="2" charset="77"/>
              </a:defRPr>
            </a:lvl2pPr>
            <a:lvl3pPr marL="0" indent="0">
              <a:buNone/>
              <a:defRPr sz="1200">
                <a:latin typeface="Orkney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718625899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4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1534154" cy="1534154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2295374" y="1639788"/>
            <a:ext cx="3558678" cy="194224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rkney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>
                <a:latin typeface="Orkney" pitchFamily="2" charset="77"/>
              </a:defRPr>
            </a:lvl2pPr>
            <a:lvl3pPr marL="0" indent="0">
              <a:buNone/>
              <a:defRPr sz="1200">
                <a:latin typeface="Orkney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6279803" y="1639790"/>
            <a:ext cx="1534154" cy="1534154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8003569" y="1639788"/>
            <a:ext cx="3558678" cy="194224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rkney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>
                <a:latin typeface="Orkney" pitchFamily="2" charset="77"/>
              </a:defRPr>
            </a:lvl2pPr>
            <a:lvl3pPr marL="0" indent="0">
              <a:buNone/>
              <a:defRPr sz="1200">
                <a:latin typeface="Orkney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886577"/>
            <a:ext cx="1534154" cy="1534154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2295374" y="3886575"/>
            <a:ext cx="3558678" cy="194224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rkney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>
                <a:latin typeface="Orkney" pitchFamily="2" charset="77"/>
              </a:defRPr>
            </a:lvl2pPr>
            <a:lvl3pPr marL="0" indent="0">
              <a:buNone/>
              <a:defRPr sz="1200">
                <a:latin typeface="Orkney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6279803" y="3886577"/>
            <a:ext cx="1534154" cy="1534154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8003569" y="3886575"/>
            <a:ext cx="3558678" cy="194224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rkney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>
                <a:latin typeface="Orkney" pitchFamily="2" charset="77"/>
              </a:defRPr>
            </a:lvl2pPr>
            <a:lvl3pPr marL="0" indent="0">
              <a:buNone/>
              <a:defRPr sz="1200">
                <a:latin typeface="Orkney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679010698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564225" y="1639790"/>
            <a:ext cx="1399260" cy="139926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latin typeface=""/>
              </a:defRPr>
            </a:lvl1pPr>
          </a:lstStyle>
          <a:p>
            <a:endParaRPr lang="en-US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575387" y="3256992"/>
            <a:ext cx="3376937" cy="24032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>
                <a:latin typeface=""/>
              </a:defRPr>
            </a:lvl2pPr>
            <a:lvl3pPr marL="0" indent="0" algn="ctr">
              <a:buNone/>
              <a:defRPr sz="1400">
                <a:latin typeface="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5349163" y="1639790"/>
            <a:ext cx="1399260" cy="139926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latin typeface=""/>
              </a:defRPr>
            </a:lvl1pPr>
          </a:lstStyle>
          <a:p>
            <a:endParaRPr lang="en-US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4360325" y="3256992"/>
            <a:ext cx="3376937" cy="24032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>
                <a:latin typeface=""/>
              </a:defRPr>
            </a:lvl2pPr>
            <a:lvl3pPr marL="0" indent="0" algn="ctr">
              <a:buNone/>
              <a:defRPr sz="1400">
                <a:latin typeface="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9134100" y="1639789"/>
            <a:ext cx="1399260" cy="139926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latin typeface=""/>
              </a:defRPr>
            </a:lvl1pPr>
          </a:lstStyle>
          <a:p>
            <a:endParaRPr lang="en-US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8145262" y="3256992"/>
            <a:ext cx="3376937" cy="24032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>
                <a:latin typeface=""/>
              </a:defRPr>
            </a:lvl2pPr>
            <a:lvl3pPr marL="0" indent="0" algn="ctr">
              <a:buNone/>
              <a:defRPr sz="1400">
                <a:latin typeface="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784961516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Team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279961"/>
            <a:ext cx="10363200" cy="81756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564225" y="1639790"/>
            <a:ext cx="1399260" cy="139926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575387" y="3256992"/>
            <a:ext cx="3376937" cy="24032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NimbusSan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>
                <a:latin typeface="NimbusSan" pitchFamily="2" charset="77"/>
              </a:defRPr>
            </a:lvl2pPr>
            <a:lvl3pPr marL="0" indent="0" algn="ctr">
              <a:buNone/>
              <a:defRPr sz="1400">
                <a:latin typeface="NimbusSan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5349163" y="1639790"/>
            <a:ext cx="1399260" cy="139926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4360325" y="3256992"/>
            <a:ext cx="3376937" cy="24032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NimbusSan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>
                <a:latin typeface="NimbusSan" pitchFamily="2" charset="77"/>
              </a:defRPr>
            </a:lvl2pPr>
            <a:lvl3pPr marL="0" indent="0" algn="ctr">
              <a:buNone/>
              <a:defRPr sz="1400">
                <a:latin typeface="NimbusSan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9134100" y="1639789"/>
            <a:ext cx="1399260" cy="139926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8145262" y="3256992"/>
            <a:ext cx="3376937" cy="24032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NimbusSan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>
                <a:latin typeface="NimbusSan" pitchFamily="2" charset="77"/>
              </a:defRPr>
            </a:lvl2pPr>
            <a:lvl3pPr marL="0" indent="0" algn="ctr">
              <a:buNone/>
              <a:defRPr sz="1400">
                <a:latin typeface="NimbusSan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448251847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Sub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221602" y="1639790"/>
            <a:ext cx="1399260" cy="139926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719254" y="3256992"/>
            <a:ext cx="2403956" cy="24032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rkney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>
                <a:latin typeface="Orkney" pitchFamily="2" charset="77"/>
              </a:defRPr>
            </a:lvl2pPr>
            <a:lvl3pPr marL="0" indent="0" algn="ctr">
              <a:buNone/>
              <a:defRPr sz="1400">
                <a:latin typeface="Orkney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025464" y="1639790"/>
            <a:ext cx="1399260" cy="139926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3523116" y="3256992"/>
            <a:ext cx="2403956" cy="24032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rkney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>
                <a:latin typeface="Orkney" pitchFamily="2" charset="77"/>
              </a:defRPr>
            </a:lvl2pPr>
            <a:lvl3pPr marL="0" indent="0" algn="ctr">
              <a:buNone/>
              <a:defRPr sz="1400">
                <a:latin typeface="Orkney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829326" y="1639790"/>
            <a:ext cx="1399260" cy="139926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6326978" y="3256992"/>
            <a:ext cx="2403956" cy="24032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rkney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>
                <a:latin typeface="Orkney" pitchFamily="2" charset="77"/>
              </a:defRPr>
            </a:lvl2pPr>
            <a:lvl3pPr marL="0" indent="0" algn="ctr">
              <a:buNone/>
              <a:defRPr sz="1400">
                <a:latin typeface="Orkney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/>
              <a:t>Click here to edit subtitle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42"/>
          </p:nvPr>
        </p:nvSpPr>
        <p:spPr>
          <a:xfrm>
            <a:off x="9633189" y="1639789"/>
            <a:ext cx="1399260" cy="139926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tx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11" name="Content Placeholder 13"/>
          <p:cNvSpPr>
            <a:spLocks noGrp="1"/>
          </p:cNvSpPr>
          <p:nvPr>
            <p:ph sz="quarter" idx="43" hasCustomPrompt="1"/>
          </p:nvPr>
        </p:nvSpPr>
        <p:spPr>
          <a:xfrm>
            <a:off x="9130841" y="3256992"/>
            <a:ext cx="2403956" cy="24032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rkney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>
                <a:latin typeface="Orkney" pitchFamily="2" charset="77"/>
              </a:defRPr>
            </a:lvl2pPr>
            <a:lvl3pPr marL="0" indent="0" algn="ctr">
              <a:buNone/>
              <a:defRPr sz="1400">
                <a:latin typeface="Orkney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57134622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221602" y="1639790"/>
            <a:ext cx="1399260" cy="139926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719254" y="3256992"/>
            <a:ext cx="2403956" cy="24032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rkney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>
                <a:latin typeface="Orkney" pitchFamily="2" charset="77"/>
              </a:defRPr>
            </a:lvl2pPr>
            <a:lvl3pPr marL="0" indent="0" algn="ctr">
              <a:buNone/>
              <a:defRPr sz="1400">
                <a:latin typeface="Orkney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025464" y="1639790"/>
            <a:ext cx="1399260" cy="139926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3523116" y="3256992"/>
            <a:ext cx="2403956" cy="24032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rkney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>
                <a:latin typeface="Orkney" pitchFamily="2" charset="77"/>
              </a:defRPr>
            </a:lvl2pPr>
            <a:lvl3pPr marL="0" indent="0" algn="ctr">
              <a:buNone/>
              <a:defRPr sz="1400">
                <a:latin typeface="Orkney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829326" y="1639790"/>
            <a:ext cx="1399260" cy="139926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6326978" y="3256992"/>
            <a:ext cx="2403956" cy="24032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rkney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>
                <a:latin typeface="Orkney" pitchFamily="2" charset="77"/>
              </a:defRPr>
            </a:lvl2pPr>
            <a:lvl3pPr marL="0" indent="0" algn="ctr">
              <a:buNone/>
              <a:defRPr sz="1400">
                <a:latin typeface="Orkney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42"/>
          </p:nvPr>
        </p:nvSpPr>
        <p:spPr>
          <a:xfrm>
            <a:off x="9633189" y="1639789"/>
            <a:ext cx="1399260" cy="139926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tx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>
                <a:latin typeface="Orkney" pitchFamily="2" charset="77"/>
              </a:defRPr>
            </a:lvl1pPr>
          </a:lstStyle>
          <a:p>
            <a:endParaRPr lang="en-US"/>
          </a:p>
        </p:txBody>
      </p:sp>
      <p:sp>
        <p:nvSpPr>
          <p:cNvPr id="11" name="Content Placeholder 13"/>
          <p:cNvSpPr>
            <a:spLocks noGrp="1"/>
          </p:cNvSpPr>
          <p:nvPr>
            <p:ph sz="quarter" idx="43" hasCustomPrompt="1"/>
          </p:nvPr>
        </p:nvSpPr>
        <p:spPr>
          <a:xfrm>
            <a:off x="9130841" y="3256992"/>
            <a:ext cx="2403956" cy="24032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rkney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>
                <a:latin typeface="Orkney" pitchFamily="2" charset="77"/>
              </a:defRPr>
            </a:lvl2pPr>
            <a:lvl3pPr marL="0" indent="0" algn="ctr">
              <a:buNone/>
              <a:defRPr sz="1400">
                <a:latin typeface="Orkney" pitchFamily="2" charset="77"/>
              </a:defRPr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9665367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279961"/>
            <a:ext cx="10363200" cy="81756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452420"/>
            <a:ext cx="5080000" cy="45259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452420"/>
            <a:ext cx="5080000" cy="45259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448941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219200"/>
            <a:ext cx="5080000" cy="45259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219200"/>
            <a:ext cx="5080000" cy="45259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095937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219200"/>
            <a:ext cx="5082117" cy="307776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4400" y="1560285"/>
            <a:ext cx="5082117" cy="456587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219200"/>
            <a:ext cx="5084232" cy="307776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1560285"/>
            <a:ext cx="5084232" cy="456587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417834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462284"/>
            <a:ext cx="5082117" cy="307776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4400" y="1803370"/>
            <a:ext cx="5082117" cy="43688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462284"/>
            <a:ext cx="5084232" cy="307776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1803370"/>
            <a:ext cx="5084232" cy="43688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3757115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image" Target="../media/image3.png"/><Relationship Id="rId68" Type="http://schemas.openxmlformats.org/officeDocument/2006/relationships/hyperlink" Target="https://twitter.com/Blackhatmea" TargetMode="External"/><Relationship Id="rId7" Type="http://schemas.openxmlformats.org/officeDocument/2006/relationships/slideLayout" Target="../slideLayouts/slideLayout7.xml"/><Relationship Id="rId71" Type="http://schemas.openxmlformats.org/officeDocument/2006/relationships/image" Target="../media/image7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theme" Target="../theme/theme1.xml"/><Relationship Id="rId66" Type="http://schemas.openxmlformats.org/officeDocument/2006/relationships/hyperlink" Target="https://www.linkedin.com/company/Blackhatmea/" TargetMode="External"/><Relationship Id="rId5" Type="http://schemas.openxmlformats.org/officeDocument/2006/relationships/slideLayout" Target="../slideLayouts/slideLayout5.xml"/><Relationship Id="rId61" Type="http://schemas.openxmlformats.org/officeDocument/2006/relationships/hyperlink" Target="https://blackhatmea.com/" TargetMode="Externa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hyperlink" Target="https://www.instagram.com/blackhatmea/" TargetMode="External"/><Relationship Id="rId69" Type="http://schemas.openxmlformats.org/officeDocument/2006/relationships/image" Target="../media/image6.png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image" Target="../media/image1.png"/><Relationship Id="rId67" Type="http://schemas.openxmlformats.org/officeDocument/2006/relationships/image" Target="../media/image5.png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hyperlink" Target="https://www.facebook.com/Blackhatmea" TargetMode="External"/><Relationship Id="rId70" Type="http://schemas.openxmlformats.org/officeDocument/2006/relationships/hyperlink" Target="https://www.youtube.com/channel/UCnBep_DEHvsk1HbyVwBz7xA" TargetMode="Externa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image" Target="../media/image2.png"/><Relationship Id="rId65" Type="http://schemas.openxmlformats.org/officeDocument/2006/relationships/image" Target="../media/image4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9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ADDD911-EAF5-01F9-52F8-6C1C49312288}"/>
              </a:ext>
            </a:extLst>
          </p:cNvPr>
          <p:cNvPicPr>
            <a:picLocks noChangeAspect="1"/>
          </p:cNvPicPr>
          <p:nvPr userDrawn="1"/>
        </p:nvPicPr>
        <p:blipFill>
          <a:blip r:embed="rId60"/>
          <a:srcRect/>
          <a:stretch/>
        </p:blipFill>
        <p:spPr>
          <a:xfrm>
            <a:off x="-2103" y="6260895"/>
            <a:ext cx="12196207" cy="597105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C9439994-88F3-9990-72C7-251551768BC7}"/>
              </a:ext>
            </a:extLst>
          </p:cNvPr>
          <p:cNvGrpSpPr/>
          <p:nvPr userDrawn="1"/>
        </p:nvGrpSpPr>
        <p:grpSpPr>
          <a:xfrm>
            <a:off x="3743346" y="6538586"/>
            <a:ext cx="4705309" cy="184666"/>
            <a:chOff x="3668614" y="6538586"/>
            <a:chExt cx="4705309" cy="184666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BABB57F-276D-86C9-B799-E4AE3D93D818}"/>
                </a:ext>
              </a:extLst>
            </p:cNvPr>
            <p:cNvSpPr txBox="1"/>
            <p:nvPr userDrawn="1"/>
          </p:nvSpPr>
          <p:spPr>
            <a:xfrm>
              <a:off x="5578742" y="6538586"/>
              <a:ext cx="782265" cy="18466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  <a:latin typeface="NimbusSan" pitchFamily="2" charset="77"/>
                </a:rPr>
                <a:t>#BHMEA23</a:t>
              </a:r>
            </a:p>
          </p:txBody>
        </p:sp>
        <p:sp>
          <p:nvSpPr>
            <p:cNvPr id="14" name="TextBox 13">
              <a:hlinkClick r:id="rId61"/>
              <a:extLst>
                <a:ext uri="{FF2B5EF4-FFF2-40B4-BE49-F238E27FC236}">
                  <a16:creationId xmlns:a16="http://schemas.microsoft.com/office/drawing/2014/main" id="{206262A1-62A6-EE10-BA4B-349747FC55B0}"/>
                </a:ext>
              </a:extLst>
            </p:cNvPr>
            <p:cNvSpPr txBox="1"/>
            <p:nvPr userDrawn="1"/>
          </p:nvSpPr>
          <p:spPr>
            <a:xfrm>
              <a:off x="6854276" y="6538586"/>
              <a:ext cx="1519647" cy="18466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1200" dirty="0" err="1">
                  <a:solidFill>
                    <a:schemeClr val="bg1"/>
                  </a:solidFill>
                  <a:latin typeface="NimbusSan" pitchFamily="2" charset="77"/>
                </a:rPr>
                <a:t>www.blackhatmea.com</a:t>
              </a:r>
              <a:endParaRPr lang="en-US" sz="1200" dirty="0">
                <a:solidFill>
                  <a:schemeClr val="bg1"/>
                </a:solidFill>
                <a:latin typeface="NimbusSan" pitchFamily="2" charset="77"/>
              </a:endParaRPr>
            </a:p>
          </p:txBody>
        </p:sp>
        <p:pic>
          <p:nvPicPr>
            <p:cNvPr id="15" name="Picture 14">
              <a:hlinkClick r:id="rId62"/>
              <a:extLst>
                <a:ext uri="{FF2B5EF4-FFF2-40B4-BE49-F238E27FC236}">
                  <a16:creationId xmlns:a16="http://schemas.microsoft.com/office/drawing/2014/main" id="{3CC09A5A-9912-7773-D375-4910BEFF5F0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3"/>
            <a:stretch>
              <a:fillRect/>
            </a:stretch>
          </p:blipFill>
          <p:spPr>
            <a:xfrm>
              <a:off x="3668614" y="6554719"/>
              <a:ext cx="63500" cy="152400"/>
            </a:xfrm>
            <a:prstGeom prst="rect">
              <a:avLst/>
            </a:prstGeom>
          </p:spPr>
        </p:pic>
        <p:pic>
          <p:nvPicPr>
            <p:cNvPr id="16" name="Picture 15">
              <a:hlinkClick r:id="rId64"/>
              <a:extLst>
                <a:ext uri="{FF2B5EF4-FFF2-40B4-BE49-F238E27FC236}">
                  <a16:creationId xmlns:a16="http://schemas.microsoft.com/office/drawing/2014/main" id="{F3D198E2-2BA5-F6E6-AE29-B53CBDAC358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5"/>
            <a:stretch>
              <a:fillRect/>
            </a:stretch>
          </p:blipFill>
          <p:spPr>
            <a:xfrm>
              <a:off x="3940278" y="6561069"/>
              <a:ext cx="139700" cy="139700"/>
            </a:xfrm>
            <a:prstGeom prst="rect">
              <a:avLst/>
            </a:prstGeom>
          </p:spPr>
        </p:pic>
        <p:pic>
          <p:nvPicPr>
            <p:cNvPr id="17" name="Picture 16">
              <a:hlinkClick r:id="rId66"/>
              <a:extLst>
                <a:ext uri="{FF2B5EF4-FFF2-40B4-BE49-F238E27FC236}">
                  <a16:creationId xmlns:a16="http://schemas.microsoft.com/office/drawing/2014/main" id="{F2833F21-6C2E-297E-6383-C7D8D3345C3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7"/>
            <a:stretch>
              <a:fillRect/>
            </a:stretch>
          </p:blipFill>
          <p:spPr>
            <a:xfrm>
              <a:off x="4288142" y="6567419"/>
              <a:ext cx="127000" cy="127000"/>
            </a:xfrm>
            <a:prstGeom prst="rect">
              <a:avLst/>
            </a:prstGeom>
          </p:spPr>
        </p:pic>
        <p:pic>
          <p:nvPicPr>
            <p:cNvPr id="18" name="Picture 17">
              <a:hlinkClick r:id="rId68"/>
              <a:extLst>
                <a:ext uri="{FF2B5EF4-FFF2-40B4-BE49-F238E27FC236}">
                  <a16:creationId xmlns:a16="http://schemas.microsoft.com/office/drawing/2014/main" id="{99EEE447-9770-914E-C8E0-16736517818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9"/>
            <a:stretch>
              <a:fillRect/>
            </a:stretch>
          </p:blipFill>
          <p:spPr>
            <a:xfrm>
              <a:off x="4623306" y="6586469"/>
              <a:ext cx="101600" cy="88900"/>
            </a:xfrm>
            <a:prstGeom prst="rect">
              <a:avLst/>
            </a:prstGeom>
          </p:spPr>
        </p:pic>
        <p:pic>
          <p:nvPicPr>
            <p:cNvPr id="19" name="Picture 18">
              <a:hlinkClick r:id="rId70"/>
              <a:extLst>
                <a:ext uri="{FF2B5EF4-FFF2-40B4-BE49-F238E27FC236}">
                  <a16:creationId xmlns:a16="http://schemas.microsoft.com/office/drawing/2014/main" id="{D576CC82-DC5F-F482-6076-F4A5AFF6B18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71"/>
            <a:stretch>
              <a:fillRect/>
            </a:stretch>
          </p:blipFill>
          <p:spPr>
            <a:xfrm>
              <a:off x="4933070" y="6580119"/>
              <a:ext cx="152400" cy="101600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FDA8A4F-1F37-D570-14DA-E89ED525799A}"/>
                </a:ext>
              </a:extLst>
            </p:cNvPr>
            <p:cNvSpPr txBox="1"/>
            <p:nvPr userDrawn="1"/>
          </p:nvSpPr>
          <p:spPr>
            <a:xfrm>
              <a:off x="6569171" y="6538586"/>
              <a:ext cx="76944" cy="18466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  <a:latin typeface="NimbusSan" pitchFamily="2" charset="77"/>
                </a:rPr>
                <a:t>|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A9C950B-D16A-C6AF-3DCD-7160D7FD9CEB}"/>
                </a:ext>
              </a:extLst>
            </p:cNvPr>
            <p:cNvSpPr txBox="1"/>
            <p:nvPr userDrawn="1"/>
          </p:nvSpPr>
          <p:spPr>
            <a:xfrm>
              <a:off x="5308034" y="6538586"/>
              <a:ext cx="76944" cy="18466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  <a:latin typeface="NimbusSan" pitchFamily="2" charset="77"/>
                </a:rPr>
                <a:t>|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642605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  <p:sldLayoutId id="2147483706" r:id="rId46"/>
    <p:sldLayoutId id="2147483707" r:id="rId47"/>
    <p:sldLayoutId id="2147483708" r:id="rId48"/>
    <p:sldLayoutId id="2147483709" r:id="rId49"/>
    <p:sldLayoutId id="2147483710" r:id="rId50"/>
    <p:sldLayoutId id="2147483711" r:id="rId51"/>
    <p:sldLayoutId id="2147483712" r:id="rId52"/>
    <p:sldLayoutId id="2147483713" r:id="rId53"/>
    <p:sldLayoutId id="2147483714" r:id="rId54"/>
    <p:sldLayoutId id="2147483715" r:id="rId55"/>
    <p:sldLayoutId id="2147483716" r:id="rId56"/>
    <p:sldLayoutId id="2147483717" r:id="rId57"/>
  </p:sldLayoutIdLst>
  <p:txStyles>
    <p:titleStyle>
      <a:lvl1pPr algn="ctr" defTabSz="1219170" rtl="0" eaLnBrk="1" latinLnBrk="0" hangingPunct="1">
        <a:lnSpc>
          <a:spcPct val="86000"/>
        </a:lnSpc>
        <a:spcBef>
          <a:spcPct val="0"/>
        </a:spcBef>
        <a:buNone/>
        <a:defRPr sz="2800" kern="800" spc="-53">
          <a:solidFill>
            <a:schemeClr val="tx1"/>
          </a:solidFill>
          <a:latin typeface="Changeling Neo" panose="020B0605020202080204" pitchFamily="34" charset="77"/>
          <a:ea typeface="+mj-ea"/>
          <a:cs typeface="+mj-cs"/>
        </a:defRPr>
      </a:lvl1pPr>
    </p:titleStyle>
    <p:bodyStyle>
      <a:lvl1pPr marL="228594" indent="-228594" algn="l" defTabSz="121917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•"/>
        <a:defRPr sz="2000" kern="800" spc="-13">
          <a:solidFill>
            <a:schemeClr val="tx1"/>
          </a:solidFill>
          <a:latin typeface="NimbusSan" pitchFamily="2" charset="77"/>
          <a:ea typeface="+mn-ea"/>
          <a:cs typeface="+mn-cs"/>
        </a:defRPr>
      </a:lvl1pPr>
      <a:lvl2pPr marL="459306" indent="-230712" algn="l" defTabSz="121917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–"/>
        <a:defRPr sz="1600" kern="800">
          <a:solidFill>
            <a:schemeClr val="tx1"/>
          </a:solidFill>
          <a:latin typeface="NimbusSan" pitchFamily="2" charset="77"/>
          <a:ea typeface="+mn-ea"/>
          <a:cs typeface="+mn-cs"/>
        </a:defRPr>
      </a:lvl2pPr>
      <a:lvl3pPr marL="687900" indent="-228594" algn="l" defTabSz="121917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•"/>
        <a:defRPr sz="1600" kern="800">
          <a:solidFill>
            <a:schemeClr val="tx1"/>
          </a:solidFill>
          <a:latin typeface="NimbusSan" pitchFamily="2" charset="77"/>
          <a:ea typeface="+mn-ea"/>
          <a:cs typeface="+mn-cs"/>
        </a:defRPr>
      </a:lvl3pPr>
      <a:lvl4pPr marL="916494" indent="-228594" algn="l" defTabSz="121917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–"/>
        <a:defRPr sz="1600" kern="800">
          <a:solidFill>
            <a:schemeClr val="tx1"/>
          </a:solidFill>
          <a:latin typeface="NimbusSan" pitchFamily="2" charset="77"/>
          <a:ea typeface="+mn-ea"/>
          <a:cs typeface="+mn-cs"/>
        </a:defRPr>
      </a:lvl4pPr>
      <a:lvl5pPr marL="1145089" indent="-228594" algn="l" defTabSz="121917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»"/>
        <a:defRPr sz="1600" kern="800">
          <a:solidFill>
            <a:schemeClr val="tx1"/>
          </a:solidFill>
          <a:latin typeface="NimbusSan" pitchFamily="2" charset="77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9C5D28B2-48A7-82D2-84D1-2C9007751C5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8389" y="0"/>
            <a:ext cx="12192001" cy="6858000"/>
          </a:xfrm>
          <a:custGeom>
            <a:avLst/>
            <a:gdLst/>
            <a:ahLst/>
            <a:cxnLst/>
            <a:rect l="l" t="t" r="r" b="b"/>
            <a:pathLst>
              <a:path w="18907017" h="11241797">
                <a:moveTo>
                  <a:pt x="0" y="0"/>
                </a:moveTo>
                <a:lnTo>
                  <a:pt x="18907018" y="0"/>
                </a:lnTo>
                <a:lnTo>
                  <a:pt x="18907018" y="11241798"/>
                </a:lnTo>
                <a:lnTo>
                  <a:pt x="0" y="112417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AE" dirty="0"/>
          </a:p>
        </p:txBody>
      </p:sp>
      <p:sp>
        <p:nvSpPr>
          <p:cNvPr id="3" name="Freeform 4">
            <a:extLst>
              <a:ext uri="{FF2B5EF4-FFF2-40B4-BE49-F238E27FC236}">
                <a16:creationId xmlns:a16="http://schemas.microsoft.com/office/drawing/2014/main" id="{06983C90-7DAD-F0E3-1CCF-418A5AD1FB1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85800" y="685800"/>
            <a:ext cx="2795458" cy="980790"/>
          </a:xfrm>
          <a:custGeom>
            <a:avLst/>
            <a:gdLst/>
            <a:ahLst/>
            <a:cxnLst/>
            <a:rect l="l" t="t" r="r" b="b"/>
            <a:pathLst>
              <a:path w="4193187" h="1471185">
                <a:moveTo>
                  <a:pt x="0" y="0"/>
                </a:moveTo>
                <a:lnTo>
                  <a:pt x="4193187" y="0"/>
                </a:lnTo>
                <a:lnTo>
                  <a:pt x="4193187" y="1471185"/>
                </a:lnTo>
                <a:lnTo>
                  <a:pt x="0" y="147118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4" name="AutoShape 5">
            <a:extLst>
              <a:ext uri="{FF2B5EF4-FFF2-40B4-BE49-F238E27FC236}">
                <a16:creationId xmlns:a16="http://schemas.microsoft.com/office/drawing/2014/main" id="{1D67CBB1-D29A-EFD4-1212-84541B6C064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V="1">
            <a:off x="3644935" y="970628"/>
            <a:ext cx="0" cy="695961"/>
          </a:xfrm>
          <a:prstGeom prst="line">
            <a:avLst/>
          </a:prstGeom>
          <a:ln w="952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AE"/>
          </a:p>
        </p:txBody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AFB2D55E-4305-5A5A-163F-1D14A8ECF46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785465" y="5670676"/>
            <a:ext cx="2028145" cy="501525"/>
          </a:xfrm>
          <a:custGeom>
            <a:avLst/>
            <a:gdLst/>
            <a:ahLst/>
            <a:cxnLst/>
            <a:rect l="l" t="t" r="r" b="b"/>
            <a:pathLst>
              <a:path w="3042217" h="752287">
                <a:moveTo>
                  <a:pt x="0" y="0"/>
                </a:moveTo>
                <a:lnTo>
                  <a:pt x="3042218" y="0"/>
                </a:lnTo>
                <a:lnTo>
                  <a:pt x="3042218" y="752287"/>
                </a:lnTo>
                <a:lnTo>
                  <a:pt x="0" y="75228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82014" t="-227405"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Freeform 7">
            <a:extLst>
              <a:ext uri="{FF2B5EF4-FFF2-40B4-BE49-F238E27FC236}">
                <a16:creationId xmlns:a16="http://schemas.microsoft.com/office/drawing/2014/main" id="{726B61B5-1866-C626-C2B9-88A6D5DCE56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85801" y="5670676"/>
            <a:ext cx="1102251" cy="501525"/>
          </a:xfrm>
          <a:custGeom>
            <a:avLst/>
            <a:gdLst/>
            <a:ahLst/>
            <a:cxnLst/>
            <a:rect l="l" t="t" r="r" b="b"/>
            <a:pathLst>
              <a:path w="1653377" h="752287">
                <a:moveTo>
                  <a:pt x="0" y="0"/>
                </a:moveTo>
                <a:lnTo>
                  <a:pt x="1653377" y="0"/>
                </a:lnTo>
                <a:lnTo>
                  <a:pt x="1653377" y="752287"/>
                </a:lnTo>
                <a:lnTo>
                  <a:pt x="0" y="75228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8" name="Freeform 8">
            <a:extLst>
              <a:ext uri="{FF2B5EF4-FFF2-40B4-BE49-F238E27FC236}">
                <a16:creationId xmlns:a16="http://schemas.microsoft.com/office/drawing/2014/main" id="{802C0517-C51B-1E9D-5FA4-7E352D6A706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940610" y="5670676"/>
            <a:ext cx="1653493" cy="501525"/>
          </a:xfrm>
          <a:custGeom>
            <a:avLst/>
            <a:gdLst/>
            <a:ahLst/>
            <a:cxnLst/>
            <a:rect l="l" t="t" r="r" b="b"/>
            <a:pathLst>
              <a:path w="2480240" h="752287">
                <a:moveTo>
                  <a:pt x="0" y="0"/>
                </a:moveTo>
                <a:lnTo>
                  <a:pt x="2480240" y="0"/>
                </a:lnTo>
                <a:lnTo>
                  <a:pt x="2480240" y="752287"/>
                </a:lnTo>
                <a:lnTo>
                  <a:pt x="0" y="75228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887" b="-16700"/>
            </a:stretch>
          </a:blipFill>
        </p:spPr>
        <p:txBody>
          <a:bodyPr/>
          <a:lstStyle/>
          <a:p>
            <a:endParaRPr lang="en-AE"/>
          </a:p>
        </p:txBody>
      </p:sp>
      <p:grpSp>
        <p:nvGrpSpPr>
          <p:cNvPr id="9" name="Group 9">
            <a:extLst>
              <a:ext uri="{FF2B5EF4-FFF2-40B4-BE49-F238E27FC236}">
                <a16:creationId xmlns:a16="http://schemas.microsoft.com/office/drawing/2014/main" id="{83CE8603-9896-AEC6-AC6A-D5B153C95C5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677265" y="2770179"/>
            <a:ext cx="6317093" cy="592591"/>
            <a:chOff x="0" y="0"/>
            <a:chExt cx="2140735" cy="234110"/>
          </a:xfrm>
        </p:grpSpPr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90C651B5-8F47-042C-6262-F4C8A5E93B01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2140735" cy="234110"/>
            </a:xfrm>
            <a:custGeom>
              <a:avLst/>
              <a:gdLst/>
              <a:ahLst/>
              <a:cxnLst/>
              <a:rect l="l" t="t" r="r" b="b"/>
              <a:pathLst>
                <a:path w="2140735" h="234110">
                  <a:moveTo>
                    <a:pt x="0" y="0"/>
                  </a:moveTo>
                  <a:lnTo>
                    <a:pt x="2140735" y="0"/>
                  </a:lnTo>
                  <a:lnTo>
                    <a:pt x="2140735" y="234110"/>
                  </a:lnTo>
                  <a:lnTo>
                    <a:pt x="0" y="234110"/>
                  </a:lnTo>
                  <a:close/>
                </a:path>
              </a:pathLst>
            </a:custGeom>
            <a:solidFill>
              <a:srgbClr val="73FAFD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11" name="TextBox 11">
              <a:extLst>
                <a:ext uri="{FF2B5EF4-FFF2-40B4-BE49-F238E27FC236}">
                  <a16:creationId xmlns:a16="http://schemas.microsoft.com/office/drawing/2014/main" id="{00C038F2-FE81-711C-48DD-C8EC4EB64268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33867" tIns="33867" rIns="33867" bIns="33867" rtlCol="0" anchor="ctr"/>
            <a:lstStyle>
              <a:defPPr>
                <a:defRPr lang="en-US"/>
              </a:defPPr>
              <a:lvl1pPr marL="0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04770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09539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914309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219078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523848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828617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133387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438156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2193"/>
                </a:lnSpc>
              </a:pPr>
              <a:endParaRPr sz="800"/>
            </a:p>
          </p:txBody>
        </p:sp>
      </p:grpSp>
      <p:sp>
        <p:nvSpPr>
          <p:cNvPr id="12" name="TextBox 12">
            <a:extLst>
              <a:ext uri="{FF2B5EF4-FFF2-40B4-BE49-F238E27FC236}">
                <a16:creationId xmlns:a16="http://schemas.microsoft.com/office/drawing/2014/main" id="{C353016D-DAF7-9FD1-515B-AEBC5D13377C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3799537" y="1242683"/>
            <a:ext cx="3762449" cy="4941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04770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09539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309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19078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523848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617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33387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38156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854"/>
              </a:lnSpc>
            </a:pPr>
            <a:r>
              <a:rPr lang="en-US" sz="1800" dirty="0">
                <a:solidFill>
                  <a:srgbClr val="4FF4FF"/>
                </a:solidFill>
                <a:latin typeface="Nimbus Sans L 1"/>
              </a:rPr>
              <a:t>14 - 16 NOVEMBER 2023</a:t>
            </a:r>
          </a:p>
          <a:p>
            <a:pPr>
              <a:lnSpc>
                <a:spcPts val="1854"/>
              </a:lnSpc>
            </a:pPr>
            <a:r>
              <a:rPr lang="en-US" sz="1800" dirty="0">
                <a:solidFill>
                  <a:srgbClr val="FFFFFF"/>
                </a:solidFill>
                <a:latin typeface="Nimbus Sans L 1"/>
              </a:rPr>
              <a:t>RIYADH, SAUDI ARABIA</a:t>
            </a:r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F76D77B4-50F3-7F87-1293-DFFEE629BFAE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85800" y="5270195"/>
            <a:ext cx="2048865" cy="2459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04770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09539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309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19078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523848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617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33387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38156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100"/>
              </a:lnSpc>
            </a:pPr>
            <a:r>
              <a:rPr lang="en-US" sz="1500">
                <a:solidFill>
                  <a:srgbClr val="4FF4FF"/>
                </a:solidFill>
                <a:latin typeface="Changeling Neo"/>
              </a:rPr>
              <a:t>ORGANISED BY:</a:t>
            </a:r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BFA8F844-6025-8EE9-F2B0-EE5A27AE32E9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842615" y="5270195"/>
            <a:ext cx="2718105" cy="2459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04770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09539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309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19078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523848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617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33387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38156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100"/>
              </a:lnSpc>
            </a:pPr>
            <a:r>
              <a:rPr lang="en-US" sz="1500">
                <a:solidFill>
                  <a:srgbClr val="4FF4FF"/>
                </a:solidFill>
                <a:latin typeface="Changeling Neo"/>
              </a:rPr>
              <a:t>IN ASSOCIATION WITH:</a:t>
            </a:r>
          </a:p>
        </p:txBody>
      </p:sp>
      <p:sp>
        <p:nvSpPr>
          <p:cNvPr id="15" name="TextBox 15">
            <a:extLst>
              <a:ext uri="{FF2B5EF4-FFF2-40B4-BE49-F238E27FC236}">
                <a16:creationId xmlns:a16="http://schemas.microsoft.com/office/drawing/2014/main" id="{4E808992-07D3-A7C3-C77A-3814FF4C4DF5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866773" y="2706936"/>
            <a:ext cx="8453687" cy="23895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04770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09539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309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19078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523848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617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33387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38156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4756"/>
              </a:lnSpc>
            </a:pPr>
            <a:r>
              <a:rPr lang="en-US" sz="3200" spc="322" dirty="0">
                <a:solidFill>
                  <a:srgbClr val="000000"/>
                </a:solidFill>
                <a:latin typeface="Changeling Neo"/>
              </a:rPr>
              <a:t>Introduction to the </a:t>
            </a:r>
            <a:r>
              <a:rPr lang="en-US" sz="3200" spc="322" dirty="0" err="1">
                <a:solidFill>
                  <a:srgbClr val="000000"/>
                </a:solidFill>
                <a:latin typeface="Changeling Neo"/>
              </a:rPr>
              <a:t>Catsniffer</a:t>
            </a:r>
            <a:endParaRPr lang="en-US" sz="3200" spc="322" dirty="0">
              <a:solidFill>
                <a:srgbClr val="000000"/>
              </a:solidFill>
              <a:latin typeface="Changeling Neo"/>
            </a:endParaRPr>
          </a:p>
          <a:p>
            <a:pPr>
              <a:lnSpc>
                <a:spcPts val="4756"/>
              </a:lnSpc>
            </a:pPr>
            <a:r>
              <a:rPr lang="en-US" sz="2400" spc="322" dirty="0" err="1">
                <a:solidFill>
                  <a:schemeClr val="bg1"/>
                </a:solidFill>
                <a:latin typeface="Changeling Neo"/>
              </a:rPr>
              <a:t>Paulino</a:t>
            </a:r>
            <a:r>
              <a:rPr lang="en-US" sz="2400" spc="322" dirty="0">
                <a:solidFill>
                  <a:schemeClr val="bg1"/>
                </a:solidFill>
                <a:latin typeface="Changeling Neo"/>
              </a:rPr>
              <a:t> Calderon (@</a:t>
            </a:r>
            <a:r>
              <a:rPr lang="en-US" sz="2400" spc="322" dirty="0" err="1">
                <a:solidFill>
                  <a:schemeClr val="bg1"/>
                </a:solidFill>
                <a:latin typeface="Changeling Neo"/>
              </a:rPr>
              <a:t>calderpwn</a:t>
            </a:r>
            <a:r>
              <a:rPr lang="en-US" sz="2400" spc="322" dirty="0">
                <a:solidFill>
                  <a:schemeClr val="bg1"/>
                </a:solidFill>
                <a:latin typeface="Changeling Neo"/>
              </a:rPr>
              <a:t>)</a:t>
            </a:r>
          </a:p>
          <a:p>
            <a:pPr>
              <a:lnSpc>
                <a:spcPts val="4756"/>
              </a:lnSpc>
            </a:pPr>
            <a:r>
              <a:rPr lang="en-US" sz="2400" spc="322" dirty="0" err="1">
                <a:solidFill>
                  <a:schemeClr val="bg1"/>
                </a:solidFill>
                <a:latin typeface="Changeling Neo"/>
              </a:rPr>
              <a:t>paulino@pwnlab.mx</a:t>
            </a:r>
            <a:r>
              <a:rPr lang="en-US" sz="2400" spc="322" dirty="0">
                <a:solidFill>
                  <a:schemeClr val="bg1"/>
                </a:solidFill>
                <a:latin typeface="Changeling Neo"/>
              </a:rPr>
              <a:t> </a:t>
            </a:r>
          </a:p>
          <a:p>
            <a:pPr>
              <a:lnSpc>
                <a:spcPts val="4756"/>
              </a:lnSpc>
            </a:pPr>
            <a:r>
              <a:rPr lang="en-US" sz="2400" spc="322" dirty="0">
                <a:solidFill>
                  <a:schemeClr val="bg1"/>
                </a:solidFill>
                <a:latin typeface="Changeling Neo"/>
              </a:rPr>
              <a:t>https://</a:t>
            </a:r>
            <a:r>
              <a:rPr lang="en-US" sz="2400" spc="322" dirty="0" err="1">
                <a:solidFill>
                  <a:schemeClr val="bg1"/>
                </a:solidFill>
                <a:latin typeface="Changeling Neo"/>
              </a:rPr>
              <a:t>github.com</a:t>
            </a:r>
            <a:r>
              <a:rPr lang="en-US" sz="2400" spc="322" dirty="0">
                <a:solidFill>
                  <a:schemeClr val="bg1"/>
                </a:solidFill>
                <a:latin typeface="Changeling Neo"/>
              </a:rPr>
              <a:t>/</a:t>
            </a:r>
            <a:r>
              <a:rPr lang="en-US" sz="2400" spc="322" dirty="0" err="1">
                <a:solidFill>
                  <a:schemeClr val="bg1"/>
                </a:solidFill>
                <a:latin typeface="Changeling Neo"/>
              </a:rPr>
              <a:t>ElectronicCats</a:t>
            </a:r>
            <a:r>
              <a:rPr lang="en-US" sz="2400" spc="322" dirty="0">
                <a:solidFill>
                  <a:schemeClr val="bg1"/>
                </a:solidFill>
                <a:latin typeface="Changeling Neo"/>
              </a:rPr>
              <a:t>/</a:t>
            </a:r>
            <a:r>
              <a:rPr lang="en-US" sz="2400" spc="322" dirty="0" err="1">
                <a:solidFill>
                  <a:schemeClr val="bg1"/>
                </a:solidFill>
                <a:latin typeface="Changeling Neo"/>
              </a:rPr>
              <a:t>CatSniffer</a:t>
            </a:r>
            <a:endParaRPr lang="en-US" sz="2400" spc="322" dirty="0">
              <a:solidFill>
                <a:schemeClr val="bg1"/>
              </a:solidFill>
              <a:latin typeface="Changeling Neo"/>
            </a:endParaRPr>
          </a:p>
        </p:txBody>
      </p:sp>
    </p:spTree>
    <p:extLst>
      <p:ext uri="{BB962C8B-B14F-4D97-AF65-F5344CB8AC3E}">
        <p14:creationId xmlns:p14="http://schemas.microsoft.com/office/powerpoint/2010/main" val="41785000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9C5D28B2-48A7-82D2-84D1-2C9007751C5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8389" y="0"/>
            <a:ext cx="12192001" cy="6858000"/>
          </a:xfrm>
          <a:custGeom>
            <a:avLst/>
            <a:gdLst/>
            <a:ahLst/>
            <a:cxnLst/>
            <a:rect l="l" t="t" r="r" b="b"/>
            <a:pathLst>
              <a:path w="18907017" h="11241797">
                <a:moveTo>
                  <a:pt x="0" y="0"/>
                </a:moveTo>
                <a:lnTo>
                  <a:pt x="18907018" y="0"/>
                </a:lnTo>
                <a:lnTo>
                  <a:pt x="18907018" y="11241798"/>
                </a:lnTo>
                <a:lnTo>
                  <a:pt x="0" y="112417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AE" dirty="0"/>
          </a:p>
        </p:txBody>
      </p:sp>
      <p:sp>
        <p:nvSpPr>
          <p:cNvPr id="3" name="Freeform 4">
            <a:extLst>
              <a:ext uri="{FF2B5EF4-FFF2-40B4-BE49-F238E27FC236}">
                <a16:creationId xmlns:a16="http://schemas.microsoft.com/office/drawing/2014/main" id="{06983C90-7DAD-F0E3-1CCF-418A5AD1FB1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85800" y="685800"/>
            <a:ext cx="2795458" cy="980790"/>
          </a:xfrm>
          <a:custGeom>
            <a:avLst/>
            <a:gdLst/>
            <a:ahLst/>
            <a:cxnLst/>
            <a:rect l="l" t="t" r="r" b="b"/>
            <a:pathLst>
              <a:path w="4193187" h="1471185">
                <a:moveTo>
                  <a:pt x="0" y="0"/>
                </a:moveTo>
                <a:lnTo>
                  <a:pt x="4193187" y="0"/>
                </a:lnTo>
                <a:lnTo>
                  <a:pt x="4193187" y="1471185"/>
                </a:lnTo>
                <a:lnTo>
                  <a:pt x="0" y="147118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4" name="AutoShape 5">
            <a:extLst>
              <a:ext uri="{FF2B5EF4-FFF2-40B4-BE49-F238E27FC236}">
                <a16:creationId xmlns:a16="http://schemas.microsoft.com/office/drawing/2014/main" id="{1D67CBB1-D29A-EFD4-1212-84541B6C064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V="1">
            <a:off x="3644935" y="970628"/>
            <a:ext cx="0" cy="695961"/>
          </a:xfrm>
          <a:prstGeom prst="line">
            <a:avLst/>
          </a:prstGeom>
          <a:ln w="952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AE"/>
          </a:p>
        </p:txBody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AFB2D55E-4305-5A5A-163F-1D14A8ECF46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785465" y="5670676"/>
            <a:ext cx="2028145" cy="501525"/>
          </a:xfrm>
          <a:custGeom>
            <a:avLst/>
            <a:gdLst/>
            <a:ahLst/>
            <a:cxnLst/>
            <a:rect l="l" t="t" r="r" b="b"/>
            <a:pathLst>
              <a:path w="3042217" h="752287">
                <a:moveTo>
                  <a:pt x="0" y="0"/>
                </a:moveTo>
                <a:lnTo>
                  <a:pt x="3042218" y="0"/>
                </a:lnTo>
                <a:lnTo>
                  <a:pt x="3042218" y="752287"/>
                </a:lnTo>
                <a:lnTo>
                  <a:pt x="0" y="75228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82014" t="-227405"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Freeform 7">
            <a:extLst>
              <a:ext uri="{FF2B5EF4-FFF2-40B4-BE49-F238E27FC236}">
                <a16:creationId xmlns:a16="http://schemas.microsoft.com/office/drawing/2014/main" id="{726B61B5-1866-C626-C2B9-88A6D5DCE56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85801" y="5670676"/>
            <a:ext cx="1102251" cy="501525"/>
          </a:xfrm>
          <a:custGeom>
            <a:avLst/>
            <a:gdLst/>
            <a:ahLst/>
            <a:cxnLst/>
            <a:rect l="l" t="t" r="r" b="b"/>
            <a:pathLst>
              <a:path w="1653377" h="752287">
                <a:moveTo>
                  <a:pt x="0" y="0"/>
                </a:moveTo>
                <a:lnTo>
                  <a:pt x="1653377" y="0"/>
                </a:lnTo>
                <a:lnTo>
                  <a:pt x="1653377" y="752287"/>
                </a:lnTo>
                <a:lnTo>
                  <a:pt x="0" y="75228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8" name="Freeform 8">
            <a:extLst>
              <a:ext uri="{FF2B5EF4-FFF2-40B4-BE49-F238E27FC236}">
                <a16:creationId xmlns:a16="http://schemas.microsoft.com/office/drawing/2014/main" id="{802C0517-C51B-1E9D-5FA4-7E352D6A706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940610" y="5670676"/>
            <a:ext cx="1653493" cy="501525"/>
          </a:xfrm>
          <a:custGeom>
            <a:avLst/>
            <a:gdLst/>
            <a:ahLst/>
            <a:cxnLst/>
            <a:rect l="l" t="t" r="r" b="b"/>
            <a:pathLst>
              <a:path w="2480240" h="752287">
                <a:moveTo>
                  <a:pt x="0" y="0"/>
                </a:moveTo>
                <a:lnTo>
                  <a:pt x="2480240" y="0"/>
                </a:lnTo>
                <a:lnTo>
                  <a:pt x="2480240" y="752287"/>
                </a:lnTo>
                <a:lnTo>
                  <a:pt x="0" y="75228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887" b="-16700"/>
            </a:stretch>
          </a:blipFill>
        </p:spPr>
        <p:txBody>
          <a:bodyPr/>
          <a:lstStyle/>
          <a:p>
            <a:endParaRPr lang="en-AE"/>
          </a:p>
        </p:txBody>
      </p:sp>
      <p:grpSp>
        <p:nvGrpSpPr>
          <p:cNvPr id="9" name="Group 9">
            <a:extLst>
              <a:ext uri="{FF2B5EF4-FFF2-40B4-BE49-F238E27FC236}">
                <a16:creationId xmlns:a16="http://schemas.microsoft.com/office/drawing/2014/main" id="{83CE8603-9896-AEC6-AC6A-D5B153C95C5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677265" y="2770179"/>
            <a:ext cx="6317093" cy="592591"/>
            <a:chOff x="0" y="0"/>
            <a:chExt cx="2140735" cy="234110"/>
          </a:xfrm>
        </p:grpSpPr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90C651B5-8F47-042C-6262-F4C8A5E93B01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2140735" cy="234110"/>
            </a:xfrm>
            <a:custGeom>
              <a:avLst/>
              <a:gdLst/>
              <a:ahLst/>
              <a:cxnLst/>
              <a:rect l="l" t="t" r="r" b="b"/>
              <a:pathLst>
                <a:path w="2140735" h="234110">
                  <a:moveTo>
                    <a:pt x="0" y="0"/>
                  </a:moveTo>
                  <a:lnTo>
                    <a:pt x="2140735" y="0"/>
                  </a:lnTo>
                  <a:lnTo>
                    <a:pt x="2140735" y="234110"/>
                  </a:lnTo>
                  <a:lnTo>
                    <a:pt x="0" y="234110"/>
                  </a:lnTo>
                  <a:close/>
                </a:path>
              </a:pathLst>
            </a:custGeom>
            <a:solidFill>
              <a:srgbClr val="73FAFD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11" name="TextBox 11">
              <a:extLst>
                <a:ext uri="{FF2B5EF4-FFF2-40B4-BE49-F238E27FC236}">
                  <a16:creationId xmlns:a16="http://schemas.microsoft.com/office/drawing/2014/main" id="{00C038F2-FE81-711C-48DD-C8EC4EB64268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33867" tIns="33867" rIns="33867" bIns="33867" rtlCol="0" anchor="ctr"/>
            <a:lstStyle>
              <a:defPPr>
                <a:defRPr lang="en-US"/>
              </a:defPPr>
              <a:lvl1pPr marL="0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04770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09539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914309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219078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523848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828617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133387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438156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2193"/>
                </a:lnSpc>
              </a:pPr>
              <a:endParaRPr sz="800"/>
            </a:p>
          </p:txBody>
        </p:sp>
      </p:grpSp>
      <p:sp>
        <p:nvSpPr>
          <p:cNvPr id="12" name="TextBox 12">
            <a:extLst>
              <a:ext uri="{FF2B5EF4-FFF2-40B4-BE49-F238E27FC236}">
                <a16:creationId xmlns:a16="http://schemas.microsoft.com/office/drawing/2014/main" id="{C353016D-DAF7-9FD1-515B-AEBC5D13377C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3799537" y="1242683"/>
            <a:ext cx="3762449" cy="4941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04770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09539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309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19078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523848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617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33387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38156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854"/>
              </a:lnSpc>
            </a:pPr>
            <a:r>
              <a:rPr lang="en-US" sz="1800" dirty="0">
                <a:solidFill>
                  <a:srgbClr val="4FF4FF"/>
                </a:solidFill>
                <a:latin typeface="Nimbus Sans L 1"/>
              </a:rPr>
              <a:t>14 - 16 NOVEMBER 2023</a:t>
            </a:r>
          </a:p>
          <a:p>
            <a:pPr>
              <a:lnSpc>
                <a:spcPts val="1854"/>
              </a:lnSpc>
            </a:pPr>
            <a:r>
              <a:rPr lang="en-US" sz="1800" dirty="0">
                <a:solidFill>
                  <a:srgbClr val="FFFFFF"/>
                </a:solidFill>
                <a:latin typeface="Nimbus Sans L 1"/>
              </a:rPr>
              <a:t>RIYADH, SAUDI ARABIA</a:t>
            </a:r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F76D77B4-50F3-7F87-1293-DFFEE629BFAE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85800" y="5270195"/>
            <a:ext cx="2048865" cy="2459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04770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09539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309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19078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523848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617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33387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38156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100"/>
              </a:lnSpc>
            </a:pPr>
            <a:r>
              <a:rPr lang="en-US" sz="1500">
                <a:solidFill>
                  <a:srgbClr val="4FF4FF"/>
                </a:solidFill>
                <a:latin typeface="Changeling Neo"/>
              </a:rPr>
              <a:t>ORGANISED BY:</a:t>
            </a:r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BFA8F844-6025-8EE9-F2B0-EE5A27AE32E9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842615" y="5270195"/>
            <a:ext cx="2718105" cy="2459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04770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09539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309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19078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523848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617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33387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38156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100"/>
              </a:lnSpc>
            </a:pPr>
            <a:r>
              <a:rPr lang="en-US" sz="1500">
                <a:solidFill>
                  <a:srgbClr val="4FF4FF"/>
                </a:solidFill>
                <a:latin typeface="Changeling Neo"/>
              </a:rPr>
              <a:t>IN ASSOCIATION WITH:</a:t>
            </a:r>
          </a:p>
        </p:txBody>
      </p:sp>
      <p:sp>
        <p:nvSpPr>
          <p:cNvPr id="15" name="TextBox 15">
            <a:extLst>
              <a:ext uri="{FF2B5EF4-FFF2-40B4-BE49-F238E27FC236}">
                <a16:creationId xmlns:a16="http://schemas.microsoft.com/office/drawing/2014/main" id="{4E808992-07D3-A7C3-C77A-3814FF4C4DF5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866773" y="2706936"/>
            <a:ext cx="8453687" cy="23895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04770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09539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309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19078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523848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617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33387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38156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4756"/>
              </a:lnSpc>
            </a:pPr>
            <a:r>
              <a:rPr lang="en-US" sz="3200" spc="322" dirty="0">
                <a:solidFill>
                  <a:srgbClr val="000000"/>
                </a:solidFill>
                <a:latin typeface="Changeling Neo"/>
              </a:rPr>
              <a:t>Thank you!</a:t>
            </a:r>
          </a:p>
          <a:p>
            <a:pPr>
              <a:lnSpc>
                <a:spcPts val="4756"/>
              </a:lnSpc>
            </a:pPr>
            <a:r>
              <a:rPr lang="en-US" sz="2400" spc="322" dirty="0" err="1">
                <a:solidFill>
                  <a:schemeClr val="bg1"/>
                </a:solidFill>
                <a:latin typeface="Changeling Neo"/>
              </a:rPr>
              <a:t>Paulino</a:t>
            </a:r>
            <a:r>
              <a:rPr lang="en-US" sz="2400" spc="322" dirty="0">
                <a:solidFill>
                  <a:schemeClr val="bg1"/>
                </a:solidFill>
                <a:latin typeface="Changeling Neo"/>
              </a:rPr>
              <a:t> Calderon (@</a:t>
            </a:r>
            <a:r>
              <a:rPr lang="en-US" sz="2400" spc="322" dirty="0" err="1">
                <a:solidFill>
                  <a:schemeClr val="bg1"/>
                </a:solidFill>
                <a:latin typeface="Changeling Neo"/>
              </a:rPr>
              <a:t>calderpwn</a:t>
            </a:r>
            <a:r>
              <a:rPr lang="en-US" sz="2400" spc="322" dirty="0">
                <a:solidFill>
                  <a:schemeClr val="bg1"/>
                </a:solidFill>
                <a:latin typeface="Changeling Neo"/>
              </a:rPr>
              <a:t>)</a:t>
            </a:r>
          </a:p>
          <a:p>
            <a:pPr>
              <a:lnSpc>
                <a:spcPts val="4756"/>
              </a:lnSpc>
            </a:pPr>
            <a:r>
              <a:rPr lang="en-US" sz="2400" spc="322" dirty="0" err="1">
                <a:solidFill>
                  <a:schemeClr val="bg1"/>
                </a:solidFill>
                <a:latin typeface="Changeling Neo"/>
              </a:rPr>
              <a:t>paulino@pwnlab.mx</a:t>
            </a:r>
            <a:r>
              <a:rPr lang="en-US" sz="2400" spc="322" dirty="0">
                <a:solidFill>
                  <a:schemeClr val="bg1"/>
                </a:solidFill>
                <a:latin typeface="Changeling Neo"/>
              </a:rPr>
              <a:t> </a:t>
            </a:r>
          </a:p>
          <a:p>
            <a:pPr>
              <a:lnSpc>
                <a:spcPts val="4756"/>
              </a:lnSpc>
            </a:pPr>
            <a:r>
              <a:rPr lang="en-US" sz="2400" spc="322" dirty="0">
                <a:solidFill>
                  <a:schemeClr val="bg1"/>
                </a:solidFill>
                <a:latin typeface="Changeling Neo"/>
              </a:rPr>
              <a:t>https://</a:t>
            </a:r>
            <a:r>
              <a:rPr lang="en-US" sz="2400" spc="322" dirty="0" err="1">
                <a:solidFill>
                  <a:schemeClr val="bg1"/>
                </a:solidFill>
                <a:latin typeface="Changeling Neo"/>
              </a:rPr>
              <a:t>github.com</a:t>
            </a:r>
            <a:r>
              <a:rPr lang="en-US" sz="2400" spc="322" dirty="0">
                <a:solidFill>
                  <a:schemeClr val="bg1"/>
                </a:solidFill>
                <a:latin typeface="Changeling Neo"/>
              </a:rPr>
              <a:t>/</a:t>
            </a:r>
            <a:r>
              <a:rPr lang="en-US" sz="2400" spc="322" dirty="0" err="1">
                <a:solidFill>
                  <a:schemeClr val="bg1"/>
                </a:solidFill>
                <a:latin typeface="Changeling Neo"/>
              </a:rPr>
              <a:t>ElectronicCats</a:t>
            </a:r>
            <a:r>
              <a:rPr lang="en-US" sz="2400" spc="322" dirty="0">
                <a:solidFill>
                  <a:schemeClr val="bg1"/>
                </a:solidFill>
                <a:latin typeface="Changeling Neo"/>
              </a:rPr>
              <a:t>/</a:t>
            </a:r>
            <a:r>
              <a:rPr lang="en-US" sz="2400" spc="322" dirty="0" err="1">
                <a:solidFill>
                  <a:schemeClr val="bg1"/>
                </a:solidFill>
                <a:latin typeface="Changeling Neo"/>
              </a:rPr>
              <a:t>CatSniffer</a:t>
            </a:r>
            <a:endParaRPr lang="en-US" sz="2400" spc="322" dirty="0">
              <a:solidFill>
                <a:schemeClr val="bg1"/>
              </a:solidFill>
              <a:latin typeface="Changeling Neo"/>
            </a:endParaRPr>
          </a:p>
        </p:txBody>
      </p:sp>
    </p:spTree>
    <p:extLst>
      <p:ext uri="{BB962C8B-B14F-4D97-AF65-F5344CB8AC3E}">
        <p14:creationId xmlns:p14="http://schemas.microsoft.com/office/powerpoint/2010/main" val="41937183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4">
            <a:extLst>
              <a:ext uri="{FF2B5EF4-FFF2-40B4-BE49-F238E27FC236}">
                <a16:creationId xmlns:a16="http://schemas.microsoft.com/office/drawing/2014/main" id="{A2B2C9DF-8E85-C26C-FFC5-725BEA950D7A}"/>
              </a:ext>
            </a:extLst>
          </p:cNvPr>
          <p:cNvSpPr txBox="1"/>
          <p:nvPr/>
        </p:nvSpPr>
        <p:spPr>
          <a:xfrm>
            <a:off x="461337" y="1463766"/>
            <a:ext cx="9994371" cy="4441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04770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09539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309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19078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523848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617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33387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38156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807"/>
              </a:lnSpc>
            </a:pPr>
            <a:r>
              <a:rPr lang="en-US" sz="2400" dirty="0">
                <a:solidFill>
                  <a:srgbClr val="73FAFD"/>
                </a:solidFill>
                <a:latin typeface="Nimbus Sans L 4"/>
              </a:rPr>
              <a:t>What is the </a:t>
            </a:r>
            <a:r>
              <a:rPr lang="en-US" sz="2400" dirty="0" err="1">
                <a:solidFill>
                  <a:srgbClr val="73FAFD"/>
                </a:solidFill>
                <a:latin typeface="Nimbus Sans L 4"/>
              </a:rPr>
              <a:t>catsniffer</a:t>
            </a:r>
            <a:r>
              <a:rPr lang="en-US" sz="2400" dirty="0">
                <a:solidFill>
                  <a:srgbClr val="73FAFD"/>
                </a:solidFill>
                <a:latin typeface="Nimbus Sans L 4"/>
              </a:rPr>
              <a:t>?</a:t>
            </a:r>
          </a:p>
          <a:p>
            <a:pPr>
              <a:lnSpc>
                <a:spcPts val="1565"/>
              </a:lnSpc>
            </a:pPr>
            <a:endParaRPr lang="en-US" sz="1755" dirty="0">
              <a:solidFill>
                <a:srgbClr val="73FAFD"/>
              </a:solidFill>
              <a:latin typeface="Nimbus Sans L 4"/>
            </a:endParaRPr>
          </a:p>
        </p:txBody>
      </p:sp>
      <p:sp>
        <p:nvSpPr>
          <p:cNvPr id="3" name="TextBox 5">
            <a:extLst>
              <a:ext uri="{FF2B5EF4-FFF2-40B4-BE49-F238E27FC236}">
                <a16:creationId xmlns:a16="http://schemas.microsoft.com/office/drawing/2014/main" id="{3048A11A-E586-F50F-FDC6-BAE33ED5EE86}"/>
              </a:ext>
            </a:extLst>
          </p:cNvPr>
          <p:cNvSpPr txBox="1"/>
          <p:nvPr/>
        </p:nvSpPr>
        <p:spPr>
          <a:xfrm>
            <a:off x="461338" y="2214532"/>
            <a:ext cx="4879590" cy="36933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04770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09539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309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19078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523848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617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33387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38156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spc="94" dirty="0" err="1">
                <a:solidFill>
                  <a:srgbClr val="FFFFFF"/>
                </a:solidFill>
                <a:latin typeface="Nimbus Sans L 1"/>
              </a:rPr>
              <a:t>CatSniffer</a:t>
            </a:r>
            <a:r>
              <a:rPr lang="en-US" sz="2400" spc="94" dirty="0">
                <a:solidFill>
                  <a:srgbClr val="FFFFFF"/>
                </a:solidFill>
                <a:latin typeface="Nimbus Sans L 1"/>
              </a:rPr>
              <a:t> (😼) is an innovative, multi-protocol, multi-band open source circuit board made for sniffing, communicating, and attacking IoT (Internet of Things) devices. It was designed as a highly portable USB stick that integrates TI CC1352, </a:t>
            </a:r>
            <a:r>
              <a:rPr lang="en-US" sz="2400" spc="94" dirty="0" err="1">
                <a:solidFill>
                  <a:srgbClr val="FFFFFF"/>
                </a:solidFill>
                <a:latin typeface="Nimbus Sans L 1"/>
              </a:rPr>
              <a:t>Semtech</a:t>
            </a:r>
            <a:r>
              <a:rPr lang="en-US" sz="2400" spc="94" dirty="0">
                <a:solidFill>
                  <a:srgbClr val="FFFFFF"/>
                </a:solidFill>
                <a:latin typeface="Nimbus Sans L 1"/>
              </a:rPr>
              <a:t> SX1262, and Microchip SAMD21E17 (V1.x and V2.x)/RP2040 (V3.x).</a:t>
            </a:r>
          </a:p>
        </p:txBody>
      </p:sp>
      <p:grpSp>
        <p:nvGrpSpPr>
          <p:cNvPr id="4" name="Group 6">
            <a:extLst>
              <a:ext uri="{FF2B5EF4-FFF2-40B4-BE49-F238E27FC236}">
                <a16:creationId xmlns:a16="http://schemas.microsoft.com/office/drawing/2014/main" id="{A11D0C58-B640-32F6-4F21-852D645B63EA}"/>
              </a:ext>
            </a:extLst>
          </p:cNvPr>
          <p:cNvGrpSpPr/>
          <p:nvPr/>
        </p:nvGrpSpPr>
        <p:grpSpPr>
          <a:xfrm>
            <a:off x="461337" y="1757671"/>
            <a:ext cx="8818182" cy="25400"/>
            <a:chOff x="0" y="0"/>
            <a:chExt cx="17636364" cy="50800"/>
          </a:xfrm>
        </p:grpSpPr>
        <p:sp>
          <p:nvSpPr>
            <p:cNvPr id="5" name="AutoShape 7">
              <a:extLst>
                <a:ext uri="{FF2B5EF4-FFF2-40B4-BE49-F238E27FC236}">
                  <a16:creationId xmlns:a16="http://schemas.microsoft.com/office/drawing/2014/main" id="{8D521773-8878-E004-8FE0-E8436F669F07}"/>
                </a:ext>
              </a:extLst>
            </p:cNvPr>
            <p:cNvSpPr/>
            <p:nvPr/>
          </p:nvSpPr>
          <p:spPr>
            <a:xfrm>
              <a:off x="0" y="25400"/>
              <a:ext cx="11684245" cy="0"/>
            </a:xfrm>
            <a:prstGeom prst="line">
              <a:avLst/>
            </a:prstGeom>
            <a:ln w="508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AE" dirty="0"/>
            </a:p>
          </p:txBody>
        </p:sp>
        <p:sp>
          <p:nvSpPr>
            <p:cNvPr id="6" name="AutoShape 8">
              <a:extLst>
                <a:ext uri="{FF2B5EF4-FFF2-40B4-BE49-F238E27FC236}">
                  <a16:creationId xmlns:a16="http://schemas.microsoft.com/office/drawing/2014/main" id="{F44569D4-1749-4DF9-8BF8-0A435B00DBAA}"/>
                </a:ext>
              </a:extLst>
            </p:cNvPr>
            <p:cNvSpPr/>
            <p:nvPr/>
          </p:nvSpPr>
          <p:spPr>
            <a:xfrm>
              <a:off x="11671545" y="25400"/>
              <a:ext cx="5964818" cy="0"/>
            </a:xfrm>
            <a:prstGeom prst="line">
              <a:avLst/>
            </a:prstGeom>
            <a:ln w="50800" cap="flat">
              <a:solidFill>
                <a:srgbClr val="73FAFD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AE"/>
            </a:p>
          </p:txBody>
        </p:sp>
      </p:grpSp>
      <p:pic>
        <p:nvPicPr>
          <p:cNvPr id="7" name="Picture 2">
            <a:extLst>
              <a:ext uri="{FF2B5EF4-FFF2-40B4-BE49-F238E27FC236}">
                <a16:creationId xmlns:a16="http://schemas.microsoft.com/office/drawing/2014/main" id="{562C7B30-3C1B-FC1A-AB53-AE5AC17006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4036" y="2214532"/>
            <a:ext cx="6797964" cy="3823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73858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DA7EAFE7-A913-4946-23F1-F647F422853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997" y="364332"/>
            <a:ext cx="1831146" cy="642936"/>
          </a:xfrm>
          <a:prstGeom prst="rect">
            <a:avLst/>
          </a:prstGeom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44AF5470-9334-533A-EEE7-0D2FAE0F7C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9472" y="1213139"/>
            <a:ext cx="8853055" cy="4979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16270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4">
            <a:extLst>
              <a:ext uri="{FF2B5EF4-FFF2-40B4-BE49-F238E27FC236}">
                <a16:creationId xmlns:a16="http://schemas.microsoft.com/office/drawing/2014/main" id="{A2B2C9DF-8E85-C26C-FFC5-725BEA950D7A}"/>
              </a:ext>
            </a:extLst>
          </p:cNvPr>
          <p:cNvSpPr txBox="1"/>
          <p:nvPr/>
        </p:nvSpPr>
        <p:spPr>
          <a:xfrm>
            <a:off x="461337" y="1463766"/>
            <a:ext cx="9994371" cy="4441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04770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09539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309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19078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523848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617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33387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38156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807"/>
              </a:lnSpc>
            </a:pPr>
            <a:r>
              <a:rPr lang="en-US" sz="2400" dirty="0">
                <a:solidFill>
                  <a:srgbClr val="73FAFD"/>
                </a:solidFill>
                <a:latin typeface="Nimbus Sans L 4"/>
              </a:rPr>
              <a:t>Supported Software</a:t>
            </a:r>
          </a:p>
          <a:p>
            <a:pPr>
              <a:lnSpc>
                <a:spcPts val="1565"/>
              </a:lnSpc>
            </a:pPr>
            <a:endParaRPr lang="en-US" sz="1755" dirty="0">
              <a:solidFill>
                <a:srgbClr val="73FAFD"/>
              </a:solidFill>
              <a:latin typeface="Nimbus Sans L 4"/>
            </a:endParaRPr>
          </a:p>
        </p:txBody>
      </p:sp>
      <p:sp>
        <p:nvSpPr>
          <p:cNvPr id="3" name="TextBox 5">
            <a:extLst>
              <a:ext uri="{FF2B5EF4-FFF2-40B4-BE49-F238E27FC236}">
                <a16:creationId xmlns:a16="http://schemas.microsoft.com/office/drawing/2014/main" id="{3048A11A-E586-F50F-FDC6-BAE33ED5EE86}"/>
              </a:ext>
            </a:extLst>
          </p:cNvPr>
          <p:cNvSpPr txBox="1"/>
          <p:nvPr/>
        </p:nvSpPr>
        <p:spPr>
          <a:xfrm>
            <a:off x="461337" y="2214532"/>
            <a:ext cx="11114135" cy="11079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04770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09539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309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19078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523848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617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33387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38156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spc="94" dirty="0">
                <a:solidFill>
                  <a:srgbClr val="FFFFFF"/>
                </a:solidFill>
                <a:latin typeface="Nimbus Sans L 1"/>
              </a:rPr>
              <a:t>This board is a Swiss army knife for IoT security researchers, developers, and enthusiasts. It's highly versatile, compatible with a wide array of software, including:</a:t>
            </a:r>
          </a:p>
        </p:txBody>
      </p:sp>
      <p:grpSp>
        <p:nvGrpSpPr>
          <p:cNvPr id="4" name="Group 6">
            <a:extLst>
              <a:ext uri="{FF2B5EF4-FFF2-40B4-BE49-F238E27FC236}">
                <a16:creationId xmlns:a16="http://schemas.microsoft.com/office/drawing/2014/main" id="{A11D0C58-B640-32F6-4F21-852D645B63EA}"/>
              </a:ext>
            </a:extLst>
          </p:cNvPr>
          <p:cNvGrpSpPr/>
          <p:nvPr/>
        </p:nvGrpSpPr>
        <p:grpSpPr>
          <a:xfrm>
            <a:off x="461337" y="1757671"/>
            <a:ext cx="8818182" cy="25400"/>
            <a:chOff x="0" y="0"/>
            <a:chExt cx="17636364" cy="50800"/>
          </a:xfrm>
        </p:grpSpPr>
        <p:sp>
          <p:nvSpPr>
            <p:cNvPr id="5" name="AutoShape 7">
              <a:extLst>
                <a:ext uri="{FF2B5EF4-FFF2-40B4-BE49-F238E27FC236}">
                  <a16:creationId xmlns:a16="http://schemas.microsoft.com/office/drawing/2014/main" id="{8D521773-8878-E004-8FE0-E8436F669F07}"/>
                </a:ext>
              </a:extLst>
            </p:cNvPr>
            <p:cNvSpPr/>
            <p:nvPr/>
          </p:nvSpPr>
          <p:spPr>
            <a:xfrm>
              <a:off x="0" y="25400"/>
              <a:ext cx="11684245" cy="0"/>
            </a:xfrm>
            <a:prstGeom prst="line">
              <a:avLst/>
            </a:prstGeom>
            <a:ln w="508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AE" dirty="0"/>
            </a:p>
          </p:txBody>
        </p:sp>
        <p:sp>
          <p:nvSpPr>
            <p:cNvPr id="6" name="AutoShape 8">
              <a:extLst>
                <a:ext uri="{FF2B5EF4-FFF2-40B4-BE49-F238E27FC236}">
                  <a16:creationId xmlns:a16="http://schemas.microsoft.com/office/drawing/2014/main" id="{F44569D4-1749-4DF9-8BF8-0A435B00DBAA}"/>
                </a:ext>
              </a:extLst>
            </p:cNvPr>
            <p:cNvSpPr/>
            <p:nvPr/>
          </p:nvSpPr>
          <p:spPr>
            <a:xfrm>
              <a:off x="11671545" y="25400"/>
              <a:ext cx="5964818" cy="0"/>
            </a:xfrm>
            <a:prstGeom prst="line">
              <a:avLst/>
            </a:prstGeom>
            <a:ln w="50800" cap="flat">
              <a:solidFill>
                <a:srgbClr val="73FAFD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AE"/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030E84F3-7AA9-5DD4-2371-3CDA36BBA25A}"/>
              </a:ext>
            </a:extLst>
          </p:cNvPr>
          <p:cNvSpPr/>
          <p:nvPr/>
        </p:nvSpPr>
        <p:spPr>
          <a:xfrm>
            <a:off x="2584542" y="4023987"/>
            <a:ext cx="330441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sz="2000" dirty="0">
                <a:solidFill>
                  <a:schemeClr val="bg1"/>
                </a:solidFill>
                <a:latin typeface="NimbusSan" pitchFamily="2" charset="77"/>
              </a:rPr>
              <a:t>Packet Sniffers (*)</a:t>
            </a:r>
            <a:endParaRPr lang="en-US" sz="1400" dirty="0">
              <a:solidFill>
                <a:schemeClr val="bg1"/>
              </a:solidFill>
              <a:latin typeface="NimbusSan" pitchFamily="2" charset="77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12F4034-B617-CFA8-7452-2413CA30BCBF}"/>
              </a:ext>
            </a:extLst>
          </p:cNvPr>
          <p:cNvGrpSpPr/>
          <p:nvPr/>
        </p:nvGrpSpPr>
        <p:grpSpPr>
          <a:xfrm>
            <a:off x="1396070" y="3706820"/>
            <a:ext cx="1016000" cy="1016000"/>
            <a:chOff x="1427243" y="4599335"/>
            <a:chExt cx="1016000" cy="1016000"/>
          </a:xfrm>
          <a:solidFill>
            <a:schemeClr val="accent4">
              <a:lumMod val="75000"/>
            </a:schemeClr>
          </a:solidFill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E62D06DB-D776-0B99-FCD7-D43FADB8259F}"/>
                </a:ext>
              </a:extLst>
            </p:cNvPr>
            <p:cNvSpPr/>
            <p:nvPr/>
          </p:nvSpPr>
          <p:spPr>
            <a:xfrm>
              <a:off x="1427243" y="4599335"/>
              <a:ext cx="1016000" cy="1016000"/>
            </a:xfrm>
            <a:prstGeom prst="ellipse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bg1"/>
                </a:solidFill>
                <a:latin typeface="Orkney" pitchFamily="2" charset="77"/>
              </a:endParaRPr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3B3C1EF2-885D-2C0B-4970-657A8CF446F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99715" y="4771807"/>
              <a:ext cx="671056" cy="671056"/>
            </a:xfrm>
            <a:prstGeom prst="rect">
              <a:avLst/>
            </a:prstGeom>
            <a:grpFill/>
          </p:spPr>
        </p:pic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6FC0286C-28C4-7605-D98F-2239B20D6ED5}"/>
              </a:ext>
            </a:extLst>
          </p:cNvPr>
          <p:cNvSpPr/>
          <p:nvPr/>
        </p:nvSpPr>
        <p:spPr>
          <a:xfrm>
            <a:off x="2584542" y="5221776"/>
            <a:ext cx="330441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sz="2000" dirty="0">
                <a:solidFill>
                  <a:schemeClr val="bg1"/>
                </a:solidFill>
                <a:latin typeface="NimbusSan" pitchFamily="2" charset="77"/>
              </a:rPr>
              <a:t>Security Auditing tools</a:t>
            </a:r>
            <a:endParaRPr lang="en-US" sz="1400" dirty="0">
              <a:solidFill>
                <a:schemeClr val="bg1"/>
              </a:solidFill>
              <a:latin typeface="NimbusSan" pitchFamily="2" charset="77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49EF132-9A3B-7F8A-A846-8E044870962A}"/>
              </a:ext>
            </a:extLst>
          </p:cNvPr>
          <p:cNvGrpSpPr/>
          <p:nvPr/>
        </p:nvGrpSpPr>
        <p:grpSpPr>
          <a:xfrm>
            <a:off x="1396070" y="4898442"/>
            <a:ext cx="1016000" cy="1016000"/>
            <a:chOff x="6262908" y="1987229"/>
            <a:chExt cx="1016000" cy="1016000"/>
          </a:xfrm>
          <a:solidFill>
            <a:schemeClr val="accent4">
              <a:lumMod val="75000"/>
            </a:schemeClr>
          </a:solidFill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CDB1AFF0-DE3A-A191-F32C-15CACBDDB288}"/>
                </a:ext>
              </a:extLst>
            </p:cNvPr>
            <p:cNvSpPr/>
            <p:nvPr/>
          </p:nvSpPr>
          <p:spPr>
            <a:xfrm>
              <a:off x="6262908" y="1987229"/>
              <a:ext cx="1016000" cy="1016000"/>
            </a:xfrm>
            <a:prstGeom prst="ellipse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bg1"/>
                </a:solidFill>
                <a:latin typeface="Orkney" pitchFamily="2" charset="77"/>
              </a:endParaRPr>
            </a:p>
          </p:txBody>
        </p: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DEF75F57-E554-F5CC-A58A-11B984F8EB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52379" y="2184613"/>
              <a:ext cx="637059" cy="621232"/>
            </a:xfrm>
            <a:prstGeom prst="rect">
              <a:avLst/>
            </a:prstGeom>
            <a:grpFill/>
          </p:spPr>
        </p:pic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ACFD2FE7-A12C-5901-8293-D49B1E7C9624}"/>
              </a:ext>
            </a:extLst>
          </p:cNvPr>
          <p:cNvSpPr/>
          <p:nvPr/>
        </p:nvSpPr>
        <p:spPr>
          <a:xfrm>
            <a:off x="7077429" y="3879292"/>
            <a:ext cx="330441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sz="2000" dirty="0">
                <a:solidFill>
                  <a:schemeClr val="bg1"/>
                </a:solidFill>
                <a:latin typeface="NimbusSan" pitchFamily="2" charset="77"/>
              </a:rPr>
              <a:t>Custom firmware developed by PWNLAB/</a:t>
            </a:r>
            <a:r>
              <a:rPr lang="en-US" sz="2000" dirty="0" err="1">
                <a:solidFill>
                  <a:schemeClr val="bg1"/>
                </a:solidFill>
                <a:latin typeface="NimbusSan" pitchFamily="2" charset="77"/>
              </a:rPr>
              <a:t>ElectronicCats</a:t>
            </a:r>
            <a:endParaRPr lang="en-US" sz="2000" dirty="0">
              <a:solidFill>
                <a:schemeClr val="bg1"/>
              </a:solidFill>
              <a:latin typeface="NimbusSan" pitchFamily="2" charset="77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046B132D-E403-98AF-4FE4-DB05687CD286}"/>
              </a:ext>
            </a:extLst>
          </p:cNvPr>
          <p:cNvGrpSpPr/>
          <p:nvPr/>
        </p:nvGrpSpPr>
        <p:grpSpPr>
          <a:xfrm>
            <a:off x="5888957" y="3633647"/>
            <a:ext cx="1016000" cy="1016000"/>
            <a:chOff x="6262908" y="4599335"/>
            <a:chExt cx="1016000" cy="1016000"/>
          </a:xfrm>
          <a:solidFill>
            <a:schemeClr val="accent4">
              <a:lumMod val="75000"/>
            </a:schemeClr>
          </a:solidFill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01526B83-7470-293A-4C46-9ABBB3A6459B}"/>
                </a:ext>
              </a:extLst>
            </p:cNvPr>
            <p:cNvSpPr/>
            <p:nvPr/>
          </p:nvSpPr>
          <p:spPr>
            <a:xfrm>
              <a:off x="6262908" y="4599335"/>
              <a:ext cx="1016000" cy="1016000"/>
            </a:xfrm>
            <a:prstGeom prst="ellipse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bg1"/>
                </a:solidFill>
                <a:latin typeface="Orkney" pitchFamily="2" charset="77"/>
              </a:endParaRPr>
            </a:p>
          </p:txBody>
        </p: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CD5BFFBA-6305-BE79-E757-EF86D63CDD1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534278" y="4823701"/>
              <a:ext cx="473263" cy="567267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23811053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withEffect" p14:presetBounceEnd="66667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7" dur="9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8" dur="9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0" presetClass="entr" presetSubtype="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10" presetClass="entr" presetSubtype="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2" presetClass="entr" presetSubtype="1" fill="hold" nodeType="withEffect" p14:presetBounceEnd="66667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17" dur="9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18" dur="9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1" fill="hold" nodeType="withEffect" p14:presetBounceEnd="66667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21" dur="9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22" dur="9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/>
          <p:bldP spid="12" grpId="0"/>
          <p:bldP spid="19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9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9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0" presetClass="entr" presetSubtype="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10" presetClass="entr" presetSubtype="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2" presetClass="entr" presetSubtype="1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9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9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1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9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9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/>
          <p:bldP spid="12" grpId="0"/>
          <p:bldP spid="19" grpId="0"/>
        </p:bldLst>
      </p:timing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4">
            <a:extLst>
              <a:ext uri="{FF2B5EF4-FFF2-40B4-BE49-F238E27FC236}">
                <a16:creationId xmlns:a16="http://schemas.microsoft.com/office/drawing/2014/main" id="{A2B2C9DF-8E85-C26C-FFC5-725BEA950D7A}"/>
              </a:ext>
            </a:extLst>
          </p:cNvPr>
          <p:cNvSpPr txBox="1"/>
          <p:nvPr/>
        </p:nvSpPr>
        <p:spPr>
          <a:xfrm>
            <a:off x="461337" y="1463766"/>
            <a:ext cx="9994371" cy="4441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04770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09539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309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19078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523848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617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33387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38156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807"/>
              </a:lnSpc>
            </a:pPr>
            <a:r>
              <a:rPr lang="en-US" sz="2400" dirty="0">
                <a:solidFill>
                  <a:srgbClr val="73FAFD"/>
                </a:solidFill>
                <a:latin typeface="Nimbus Sans L 4"/>
              </a:rPr>
              <a:t>Protocols</a:t>
            </a:r>
          </a:p>
          <a:p>
            <a:pPr>
              <a:lnSpc>
                <a:spcPts val="1565"/>
              </a:lnSpc>
            </a:pPr>
            <a:endParaRPr lang="en-US" sz="1755" dirty="0">
              <a:solidFill>
                <a:srgbClr val="73FAFD"/>
              </a:solidFill>
              <a:latin typeface="Nimbus Sans L 4"/>
            </a:endParaRPr>
          </a:p>
        </p:txBody>
      </p:sp>
      <p:grpSp>
        <p:nvGrpSpPr>
          <p:cNvPr id="4" name="Group 6">
            <a:extLst>
              <a:ext uri="{FF2B5EF4-FFF2-40B4-BE49-F238E27FC236}">
                <a16:creationId xmlns:a16="http://schemas.microsoft.com/office/drawing/2014/main" id="{A11D0C58-B640-32F6-4F21-852D645B63EA}"/>
              </a:ext>
            </a:extLst>
          </p:cNvPr>
          <p:cNvGrpSpPr/>
          <p:nvPr/>
        </p:nvGrpSpPr>
        <p:grpSpPr>
          <a:xfrm>
            <a:off x="461337" y="1757671"/>
            <a:ext cx="8818182" cy="25400"/>
            <a:chOff x="0" y="0"/>
            <a:chExt cx="17636364" cy="50800"/>
          </a:xfrm>
        </p:grpSpPr>
        <p:sp>
          <p:nvSpPr>
            <p:cNvPr id="5" name="AutoShape 7">
              <a:extLst>
                <a:ext uri="{FF2B5EF4-FFF2-40B4-BE49-F238E27FC236}">
                  <a16:creationId xmlns:a16="http://schemas.microsoft.com/office/drawing/2014/main" id="{8D521773-8878-E004-8FE0-E8436F669F07}"/>
                </a:ext>
              </a:extLst>
            </p:cNvPr>
            <p:cNvSpPr/>
            <p:nvPr/>
          </p:nvSpPr>
          <p:spPr>
            <a:xfrm>
              <a:off x="0" y="25400"/>
              <a:ext cx="11684245" cy="0"/>
            </a:xfrm>
            <a:prstGeom prst="line">
              <a:avLst/>
            </a:prstGeom>
            <a:ln w="508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AE" dirty="0"/>
            </a:p>
          </p:txBody>
        </p:sp>
        <p:sp>
          <p:nvSpPr>
            <p:cNvPr id="6" name="AutoShape 8">
              <a:extLst>
                <a:ext uri="{FF2B5EF4-FFF2-40B4-BE49-F238E27FC236}">
                  <a16:creationId xmlns:a16="http://schemas.microsoft.com/office/drawing/2014/main" id="{F44569D4-1749-4DF9-8BF8-0A435B00DBAA}"/>
                </a:ext>
              </a:extLst>
            </p:cNvPr>
            <p:cNvSpPr/>
            <p:nvPr/>
          </p:nvSpPr>
          <p:spPr>
            <a:xfrm>
              <a:off x="11671545" y="25400"/>
              <a:ext cx="5964818" cy="0"/>
            </a:xfrm>
            <a:prstGeom prst="line">
              <a:avLst/>
            </a:prstGeom>
            <a:ln w="50800" cap="flat">
              <a:solidFill>
                <a:srgbClr val="73FAFD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AE"/>
            </a:p>
          </p:txBody>
        </p:sp>
      </p:grpSp>
      <p:sp>
        <p:nvSpPr>
          <p:cNvPr id="7" name="Right Arrow 14">
            <a:extLst>
              <a:ext uri="{FF2B5EF4-FFF2-40B4-BE49-F238E27FC236}">
                <a16:creationId xmlns:a16="http://schemas.microsoft.com/office/drawing/2014/main" id="{1CDE8FDE-6D45-EEA4-D877-A2293713CED5}"/>
              </a:ext>
            </a:extLst>
          </p:cNvPr>
          <p:cNvSpPr/>
          <p:nvPr/>
        </p:nvSpPr>
        <p:spPr>
          <a:xfrm>
            <a:off x="5433911" y="1907927"/>
            <a:ext cx="739345" cy="798576"/>
          </a:xfrm>
          <a:prstGeom prst="rightArrow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Orkney" pitchFamily="2" charset="77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5EA146B-3879-9BEC-DB27-6A64229C0A86}"/>
              </a:ext>
            </a:extLst>
          </p:cNvPr>
          <p:cNvSpPr/>
          <p:nvPr/>
        </p:nvSpPr>
        <p:spPr>
          <a:xfrm>
            <a:off x="2534842" y="2863469"/>
            <a:ext cx="3106263" cy="2599430"/>
          </a:xfrm>
          <a:prstGeom prst="rect">
            <a:avLst/>
          </a:prstGeom>
          <a:solidFill>
            <a:schemeClr val="tx2">
              <a:lumMod val="50000"/>
              <a:alpha val="20000"/>
            </a:schemeClr>
          </a:solidFill>
        </p:spPr>
        <p:txBody>
          <a:bodyPr wrap="square" lIns="182880" tIns="182880" rIns="182880" bIns="182880">
            <a:noAutofit/>
          </a:bodyPr>
          <a:lstStyle/>
          <a:p>
            <a:pPr marL="171450" indent="-171450">
              <a:lnSpc>
                <a:spcPct val="94000"/>
              </a:lnSpc>
              <a:spcAft>
                <a:spcPts val="8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NimbusSan" pitchFamily="2" charset="77"/>
              </a:rPr>
              <a:t>Thread</a:t>
            </a:r>
          </a:p>
          <a:p>
            <a:pPr marL="171450" indent="-171450">
              <a:lnSpc>
                <a:spcPct val="94000"/>
              </a:lnSpc>
              <a:spcAft>
                <a:spcPts val="8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NimbusSan" pitchFamily="2" charset="77"/>
              </a:rPr>
              <a:t>Zigbee</a:t>
            </a:r>
          </a:p>
          <a:p>
            <a:pPr marL="171450" indent="-171450">
              <a:lnSpc>
                <a:spcPct val="94000"/>
              </a:lnSpc>
              <a:spcAft>
                <a:spcPts val="8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NimbusSan" pitchFamily="2" charset="77"/>
              </a:rPr>
              <a:t>Bluetooth 5 Low Energy (BLE)</a:t>
            </a:r>
          </a:p>
          <a:p>
            <a:pPr marL="171450" indent="-171450">
              <a:lnSpc>
                <a:spcPct val="94000"/>
              </a:lnSpc>
              <a:spcAft>
                <a:spcPts val="8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NimbusSan" pitchFamily="2" charset="77"/>
              </a:rPr>
              <a:t>IEEE 802.15.4g</a:t>
            </a:r>
          </a:p>
          <a:p>
            <a:pPr marL="171450" indent="-171450">
              <a:lnSpc>
                <a:spcPct val="94000"/>
              </a:lnSpc>
              <a:spcAft>
                <a:spcPts val="8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NimbusSan" pitchFamily="2" charset="77"/>
              </a:rPr>
              <a:t>6LoWPAN (IPv6 over Low power Wireless Personal Area Networks)</a:t>
            </a:r>
          </a:p>
          <a:p>
            <a:pPr marL="171450" indent="-171450">
              <a:lnSpc>
                <a:spcPct val="94000"/>
              </a:lnSpc>
              <a:spcAft>
                <a:spcPts val="8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NimbusSan" pitchFamily="2" charset="77"/>
              </a:rPr>
              <a:t>Sub 1Ghz and patented systems</a:t>
            </a:r>
          </a:p>
          <a:p>
            <a:pPr marL="171450" indent="-171450">
              <a:lnSpc>
                <a:spcPct val="94000"/>
              </a:lnSpc>
              <a:spcAft>
                <a:spcPts val="8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NimbusSan" pitchFamily="2" charset="77"/>
              </a:rPr>
              <a:t>LoRa/</a:t>
            </a:r>
            <a:r>
              <a:rPr lang="en-US" sz="1400" dirty="0" err="1">
                <a:solidFill>
                  <a:schemeClr val="bg1"/>
                </a:solidFill>
                <a:latin typeface="NimbusSan" pitchFamily="2" charset="77"/>
              </a:rPr>
              <a:t>LoRaWAN</a:t>
            </a:r>
            <a:endParaRPr lang="en-US" sz="1400" dirty="0">
              <a:solidFill>
                <a:schemeClr val="bg1"/>
              </a:solidFill>
              <a:latin typeface="NimbusSan" pitchFamily="2" charset="77"/>
            </a:endParaRPr>
          </a:p>
          <a:p>
            <a:pPr marL="171450" indent="-171450">
              <a:lnSpc>
                <a:spcPct val="94000"/>
              </a:lnSpc>
              <a:spcAft>
                <a:spcPts val="8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  <a:latin typeface="NimbusSan" pitchFamily="2" charset="77"/>
            </a:endParaRPr>
          </a:p>
          <a:p>
            <a:pPr marL="171450" indent="-171450">
              <a:lnSpc>
                <a:spcPct val="94000"/>
              </a:lnSpc>
              <a:spcAft>
                <a:spcPts val="8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NimbusSan" pitchFamily="2" charset="77"/>
              </a:rPr>
              <a:t>Antenna support: 868/915 MHz up to 14 dBm, 2.4 GHz up to 20 dBm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4BA76DE-5050-A456-E450-B0BA501E6C6B}"/>
              </a:ext>
            </a:extLst>
          </p:cNvPr>
          <p:cNvSpPr/>
          <p:nvPr/>
        </p:nvSpPr>
        <p:spPr>
          <a:xfrm>
            <a:off x="6173256" y="2863469"/>
            <a:ext cx="3106263" cy="2599430"/>
          </a:xfrm>
          <a:prstGeom prst="rect">
            <a:avLst/>
          </a:prstGeom>
          <a:solidFill>
            <a:schemeClr val="tx2">
              <a:lumMod val="75000"/>
              <a:alpha val="20000"/>
            </a:schemeClr>
          </a:solidFill>
        </p:spPr>
        <p:txBody>
          <a:bodyPr wrap="square" lIns="182880" tIns="182880" rIns="182880" bIns="182880">
            <a:noAutofit/>
          </a:bodyPr>
          <a:lstStyle/>
          <a:p>
            <a:pPr marL="171450" indent="-171450">
              <a:lnSpc>
                <a:spcPct val="94000"/>
              </a:lnSpc>
              <a:spcAft>
                <a:spcPts val="800"/>
              </a:spcAft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NimbusSan" pitchFamily="2" charset="77"/>
              </a:rPr>
              <a:t>RP2040 microcontroller</a:t>
            </a:r>
          </a:p>
          <a:p>
            <a:pPr marL="171450" indent="-171450">
              <a:lnSpc>
                <a:spcPct val="94000"/>
              </a:lnSpc>
              <a:spcAft>
                <a:spcPts val="800"/>
              </a:spcAft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NimbusSan" pitchFamily="2" charset="77"/>
              </a:rPr>
              <a:t>+Wi-SUN</a:t>
            </a:r>
          </a:p>
          <a:p>
            <a:pPr marL="171450" indent="-171450">
              <a:lnSpc>
                <a:spcPct val="94000"/>
              </a:lnSpc>
              <a:spcAft>
                <a:spcPts val="800"/>
              </a:spcAft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NimbusSan" pitchFamily="2" charset="77"/>
              </a:rPr>
              <a:t>+Amazon Sidewalk</a:t>
            </a:r>
          </a:p>
          <a:p>
            <a:pPr marL="171450" indent="-171450">
              <a:lnSpc>
                <a:spcPct val="94000"/>
              </a:lnSpc>
              <a:spcAft>
                <a:spcPts val="800"/>
              </a:spcAft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NimbusSan" pitchFamily="2" charset="77"/>
              </a:rPr>
              <a:t>+</a:t>
            </a:r>
            <a:r>
              <a:rPr lang="en-US" sz="1400" dirty="0" err="1">
                <a:solidFill>
                  <a:schemeClr val="bg1"/>
                </a:solidFill>
                <a:latin typeface="NimbusSan" pitchFamily="2" charset="77"/>
              </a:rPr>
              <a:t>mioty</a:t>
            </a:r>
            <a:r>
              <a:rPr lang="en-US" sz="1400" dirty="0">
                <a:solidFill>
                  <a:schemeClr val="bg1"/>
                </a:solidFill>
                <a:latin typeface="NimbusSan" pitchFamily="2" charset="77"/>
              </a:rPr>
              <a:t>®</a:t>
            </a:r>
          </a:p>
          <a:p>
            <a:pPr marL="171450" indent="-171450">
              <a:lnSpc>
                <a:spcPct val="94000"/>
              </a:lnSpc>
              <a:spcAft>
                <a:spcPts val="800"/>
              </a:spcAft>
              <a:buClr>
                <a:schemeClr val="accent4"/>
              </a:buClr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  <a:latin typeface="NimbusSan" pitchFamily="2" charset="77"/>
            </a:endParaRPr>
          </a:p>
          <a:p>
            <a:pPr marL="171450" indent="-171450">
              <a:lnSpc>
                <a:spcPct val="94000"/>
              </a:lnSpc>
              <a:spcAft>
                <a:spcPts val="800"/>
              </a:spcAft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chemeClr val="bg1"/>
                </a:solidFill>
                <a:latin typeface="NimbusSan" pitchFamily="2" charset="77"/>
              </a:rPr>
              <a:t>Antena</a:t>
            </a:r>
            <a:r>
              <a:rPr lang="en-US" sz="1400" dirty="0">
                <a:solidFill>
                  <a:schemeClr val="bg1"/>
                </a:solidFill>
                <a:latin typeface="NimbusSan" pitchFamily="2" charset="77"/>
              </a:rPr>
              <a:t> support: 433 MHz up to 13 dBm, 2.4 GHz up to 10 dBm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50AA6B1-55C6-732C-8CA8-D07E84E15C15}"/>
              </a:ext>
            </a:extLst>
          </p:cNvPr>
          <p:cNvSpPr txBox="1"/>
          <p:nvPr/>
        </p:nvSpPr>
        <p:spPr>
          <a:xfrm>
            <a:off x="2534842" y="2030216"/>
            <a:ext cx="3106263" cy="553998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lIns="243840" tIns="121920" rIns="243840" bIns="121920" rtlCol="0" anchor="ctr" anchorCtr="0">
            <a:spAutoFit/>
          </a:bodyPr>
          <a:lstStyle/>
          <a:p>
            <a:pPr marL="914400"/>
            <a:r>
              <a:rPr lang="en-US" sz="2000" dirty="0">
                <a:solidFill>
                  <a:srgbClr val="FFFFFF"/>
                </a:solidFill>
                <a:latin typeface="NimbusSan" pitchFamily="2" charset="77"/>
              </a:rPr>
              <a:t>1.x/2.x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0F9EEF7-54B1-E267-DEE2-F1B983EB3E76}"/>
              </a:ext>
            </a:extLst>
          </p:cNvPr>
          <p:cNvSpPr txBox="1"/>
          <p:nvPr/>
        </p:nvSpPr>
        <p:spPr>
          <a:xfrm>
            <a:off x="6173256" y="2030216"/>
            <a:ext cx="3106263" cy="553998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wrap="square" lIns="243840" tIns="121920" rIns="243840" bIns="121920" rtlCol="0" anchor="ctr" anchorCtr="0">
            <a:spAutoFit/>
          </a:bodyPr>
          <a:lstStyle/>
          <a:p>
            <a:pPr marL="858838"/>
            <a:r>
              <a:rPr lang="en-US" sz="2000" dirty="0">
                <a:solidFill>
                  <a:srgbClr val="FFFFFF"/>
                </a:solidFill>
                <a:latin typeface="NimbusSan" pitchFamily="2" charset="77"/>
              </a:rPr>
              <a:t>3.x</a:t>
            </a:r>
          </a:p>
        </p:txBody>
      </p:sp>
    </p:spTree>
    <p:extLst>
      <p:ext uri="{BB962C8B-B14F-4D97-AF65-F5344CB8AC3E}">
        <p14:creationId xmlns:p14="http://schemas.microsoft.com/office/powerpoint/2010/main" val="3111104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7.40741E-7 L -0.04141 -7.40741E-7 " pathEditMode="relative" rAng="0" ptsTypes="AA">
                                      <p:cBhvr>
                                        <p:cTn id="17" dur="300" spd="-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7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3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13" grpId="0" animBg="1"/>
      <p:bldP spid="14" grpId="0" animBg="1"/>
      <p:bldP spid="15" grpId="0" animBg="1"/>
      <p:bldP spid="2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DA7EAFE7-A913-4946-23F1-F647F422853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997" y="364332"/>
            <a:ext cx="1831146" cy="6429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930ADC5-90DF-16A8-0E8C-FC71054907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451" y="1548245"/>
            <a:ext cx="9935098" cy="4197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4824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9">
            <a:extLst>
              <a:ext uri="{FF2B5EF4-FFF2-40B4-BE49-F238E27FC236}">
                <a16:creationId xmlns:a16="http://schemas.microsoft.com/office/drawing/2014/main" id="{C7BBD7CD-CBEF-C0CC-F4C8-0A0CCCDBEE5C}"/>
              </a:ext>
            </a:extLst>
          </p:cNvPr>
          <p:cNvGrpSpPr/>
          <p:nvPr/>
        </p:nvGrpSpPr>
        <p:grpSpPr>
          <a:xfrm>
            <a:off x="677265" y="3034586"/>
            <a:ext cx="6317093" cy="592591"/>
            <a:chOff x="0" y="0"/>
            <a:chExt cx="2140735" cy="234110"/>
          </a:xfrm>
        </p:grpSpPr>
        <p:sp>
          <p:nvSpPr>
            <p:cNvPr id="3" name="Freeform 10">
              <a:extLst>
                <a:ext uri="{FF2B5EF4-FFF2-40B4-BE49-F238E27FC236}">
                  <a16:creationId xmlns:a16="http://schemas.microsoft.com/office/drawing/2014/main" id="{9C981E41-EB02-080E-F3FF-F36594CC51E9}"/>
                </a:ext>
              </a:extLst>
            </p:cNvPr>
            <p:cNvSpPr/>
            <p:nvPr/>
          </p:nvSpPr>
          <p:spPr>
            <a:xfrm>
              <a:off x="0" y="0"/>
              <a:ext cx="2140735" cy="234110"/>
            </a:xfrm>
            <a:custGeom>
              <a:avLst/>
              <a:gdLst/>
              <a:ahLst/>
              <a:cxnLst/>
              <a:rect l="l" t="t" r="r" b="b"/>
              <a:pathLst>
                <a:path w="2140735" h="234110">
                  <a:moveTo>
                    <a:pt x="0" y="0"/>
                  </a:moveTo>
                  <a:lnTo>
                    <a:pt x="2140735" y="0"/>
                  </a:lnTo>
                  <a:lnTo>
                    <a:pt x="2140735" y="234110"/>
                  </a:lnTo>
                  <a:lnTo>
                    <a:pt x="0" y="234110"/>
                  </a:lnTo>
                  <a:close/>
                </a:path>
              </a:pathLst>
            </a:custGeom>
            <a:solidFill>
              <a:srgbClr val="73FAFD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4" name="TextBox 11">
              <a:extLst>
                <a:ext uri="{FF2B5EF4-FFF2-40B4-BE49-F238E27FC236}">
                  <a16:creationId xmlns:a16="http://schemas.microsoft.com/office/drawing/2014/main" id="{BD29C226-9228-3133-AF72-83CF5AE18B2F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33867" tIns="33867" rIns="33867" bIns="33867" rtlCol="0" anchor="ctr"/>
            <a:lstStyle>
              <a:defPPr>
                <a:defRPr lang="en-US"/>
              </a:defPPr>
              <a:lvl1pPr marL="0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04770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09539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914309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219078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523848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828617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133387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438156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2193"/>
                </a:lnSpc>
              </a:pPr>
              <a:endParaRPr sz="800"/>
            </a:p>
          </p:txBody>
        </p:sp>
      </p:grpSp>
      <p:sp>
        <p:nvSpPr>
          <p:cNvPr id="5" name="TextBox 15">
            <a:extLst>
              <a:ext uri="{FF2B5EF4-FFF2-40B4-BE49-F238E27FC236}">
                <a16:creationId xmlns:a16="http://schemas.microsoft.com/office/drawing/2014/main" id="{7EE3337A-1CF4-D961-DE6D-9DE96D19A319}"/>
              </a:ext>
            </a:extLst>
          </p:cNvPr>
          <p:cNvSpPr txBox="1"/>
          <p:nvPr/>
        </p:nvSpPr>
        <p:spPr>
          <a:xfrm>
            <a:off x="756604" y="2966334"/>
            <a:ext cx="8453687" cy="11826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04770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09539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309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19078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523848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617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33387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38156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4756"/>
              </a:lnSpc>
            </a:pPr>
            <a:r>
              <a:rPr lang="en-US" sz="3200" spc="322" dirty="0">
                <a:solidFill>
                  <a:srgbClr val="000000"/>
                </a:solidFill>
                <a:latin typeface="Changeling Neo"/>
              </a:rPr>
              <a:t>Practical Examples</a:t>
            </a:r>
          </a:p>
          <a:p>
            <a:pPr>
              <a:lnSpc>
                <a:spcPts val="4756"/>
              </a:lnSpc>
            </a:pPr>
            <a:r>
              <a:rPr lang="en-US" sz="3200" spc="322" dirty="0">
                <a:solidFill>
                  <a:schemeClr val="bg1"/>
                </a:solidFill>
                <a:latin typeface="Changeling Neo"/>
              </a:rPr>
              <a:t>Uploading and testing </a:t>
            </a:r>
            <a:r>
              <a:rPr lang="en-US" sz="3200" spc="322" dirty="0" err="1">
                <a:solidFill>
                  <a:schemeClr val="bg1"/>
                </a:solidFill>
                <a:latin typeface="Changeling Neo"/>
              </a:rPr>
              <a:t>firmwares</a:t>
            </a:r>
            <a:r>
              <a:rPr lang="en-US" sz="3200" spc="322" dirty="0">
                <a:solidFill>
                  <a:schemeClr val="bg1"/>
                </a:solidFill>
                <a:latin typeface="Changeling Neo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334910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ettingStartedCatsniffer.mp4">
            <a:hlinkClick r:id="" action="ppaction://media"/>
            <a:extLst>
              <a:ext uri="{FF2B5EF4-FFF2-40B4-BE49-F238E27FC236}">
                <a16:creationId xmlns:a16="http://schemas.microsoft.com/office/drawing/2014/main" id="{6F8FE7B4-17E6-B3E6-339E-91CA4F7BD37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34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4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How does the CatSniffer works.mp4">
            <a:hlinkClick r:id="" action="ppaction://media"/>
            <a:extLst>
              <a:ext uri="{FF2B5EF4-FFF2-40B4-BE49-F238E27FC236}">
                <a16:creationId xmlns:a16="http://schemas.microsoft.com/office/drawing/2014/main" id="{B47E87B1-4789-0C61-1FB9-906F4BDB5DC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78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04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1_Office Theme">
  <a:themeElements>
    <a:clrScheme name="Custom 6">
      <a:dk1>
        <a:srgbClr val="000000"/>
      </a:dk1>
      <a:lt1>
        <a:srgbClr val="FFFFFF"/>
      </a:lt1>
      <a:dk2>
        <a:srgbClr val="5302D6"/>
      </a:dk2>
      <a:lt2>
        <a:srgbClr val="6C6F71"/>
      </a:lt2>
      <a:accent1>
        <a:srgbClr val="5302D6"/>
      </a:accent1>
      <a:accent2>
        <a:srgbClr val="5302D6"/>
      </a:accent2>
      <a:accent3>
        <a:srgbClr val="000000"/>
      </a:accent3>
      <a:accent4>
        <a:srgbClr val="00DB96"/>
      </a:accent4>
      <a:accent5>
        <a:srgbClr val="00DB96"/>
      </a:accent5>
      <a:accent6>
        <a:srgbClr val="4FF3FF"/>
      </a:accent6>
      <a:hlink>
        <a:srgbClr val="5302D6"/>
      </a:hlink>
      <a:folHlink>
        <a:srgbClr val="05A123"/>
      </a:folHlink>
    </a:clrScheme>
    <a:fontScheme name="Custom 3">
      <a:majorFont>
        <a:latin typeface="Open Sans Light"/>
        <a:ea typeface=""/>
        <a:cs typeface=""/>
      </a:majorFont>
      <a:minorFont>
        <a:latin typeface="Open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>
          <a:blip xmlns:r="http://schemas.openxmlformats.org/officeDocument/2006/relationships" r:embed="rId1"/>
          <a:stretch>
            <a:fillRect/>
          </a:stretch>
        </a:blipFill>
      </a:spPr>
      <a:bodyPr/>
      <a:lstStyle>
        <a:defPPr algn="l">
          <a:defRPr dirty="0"/>
        </a:defPPr>
      </a:lstStyle>
    </a:sp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0726F872DE920458D95D1A4D12F957A" ma:contentTypeVersion="20" ma:contentTypeDescription="Create a new document." ma:contentTypeScope="" ma:versionID="6b0c22216f6dd9147b35c63753495bea">
  <xsd:schema xmlns:xsd="http://www.w3.org/2001/XMLSchema" xmlns:xs="http://www.w3.org/2001/XMLSchema" xmlns:p="http://schemas.microsoft.com/office/2006/metadata/properties" xmlns:ns2="671d4354-bebf-4cee-937e-4e335d52a75b" xmlns:ns3="5df66597-252a-4ecd-b8f5-19792f56922c" targetNamespace="http://schemas.microsoft.com/office/2006/metadata/properties" ma:root="true" ma:fieldsID="208f61cdf0741ba97e58e70ff545944c" ns2:_="" ns3:_="">
    <xsd:import namespace="671d4354-bebf-4cee-937e-4e335d52a75b"/>
    <xsd:import namespace="5df66597-252a-4ecd-b8f5-19792f56922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LengthInSeconds" minOccurs="0"/>
                <xsd:element ref="ns3:TaxCatchAll" minOccurs="0"/>
                <xsd:element ref="ns2:lcf76f155ced4ddcb4097134ff3c332f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71d4354-bebf-4cee-937e-4e335d52a75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3" nillable="true" ma:taxonomy="true" ma:internalName="lcf76f155ced4ddcb4097134ff3c332f" ma:taxonomyFieldName="MediaServiceImageTags" ma:displayName="Image Tags" ma:readOnly="false" ma:fieldId="{5cf76f15-5ced-4ddc-b409-7134ff3c332f}" ma:taxonomyMulti="true" ma:sspId="bdc0606b-8e5a-4aee-a68c-f4efcab0e830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25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df66597-252a-4ecd-b8f5-19792f56922c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xonomy Catch All Column" ma:hidden="true" ma:list="{909b6bd2-d5b2-434f-a691-dd7e0a021f64}" ma:internalName="TaxCatchAll" ma:showField="CatchAllData" ma:web="5df66597-252a-4ecd-b8f5-19792f56922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5df66597-252a-4ecd-b8f5-19792f56922c" xsi:nil="true"/>
    <lcf76f155ced4ddcb4097134ff3c332f xmlns="671d4354-bebf-4cee-937e-4e335d52a75b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CC067DB-778F-48DE-80A9-DC0EA21A1C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71d4354-bebf-4cee-937e-4e335d52a75b"/>
    <ds:schemaRef ds:uri="5df66597-252a-4ecd-b8f5-19792f56922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75C5CCC-C1E4-4AC4-8E0E-F3C6A50A1CED}">
  <ds:schemaRefs>
    <ds:schemaRef ds:uri="http://schemas.microsoft.com/office/infopath/2007/PartnerControls"/>
    <ds:schemaRef ds:uri="http://schemas.microsoft.com/office/2006/documentManagement/types"/>
    <ds:schemaRef ds:uri="671d4354-bebf-4cee-937e-4e335d52a75b"/>
    <ds:schemaRef ds:uri="http://www.w3.org/XML/1998/namespace"/>
    <ds:schemaRef ds:uri="http://schemas.openxmlformats.org/package/2006/metadata/core-properties"/>
    <ds:schemaRef ds:uri="http://purl.org/dc/dcmitype/"/>
    <ds:schemaRef ds:uri="http://purl.org/dc/terms/"/>
    <ds:schemaRef ds:uri="5df66597-252a-4ecd-b8f5-19792f56922c"/>
    <ds:schemaRef ds:uri="http://schemas.microsoft.com/office/2006/metadata/properties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96369A0F-4371-495E-ACE2-8F8D6E81EC9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996</TotalTime>
  <Words>290</Words>
  <Application>Microsoft Macintosh PowerPoint</Application>
  <PresentationFormat>Widescreen</PresentationFormat>
  <Paragraphs>45</Paragraphs>
  <Slides>10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Arial</vt:lpstr>
      <vt:lpstr>Calibri</vt:lpstr>
      <vt:lpstr>Changeling Neo</vt:lpstr>
      <vt:lpstr>Nimbus Sans L 1</vt:lpstr>
      <vt:lpstr>Nimbus Sans L 4</vt:lpstr>
      <vt:lpstr>NimbusSan</vt:lpstr>
      <vt:lpstr>Open Sans Light</vt:lpstr>
      <vt:lpstr>Orkney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Informa plc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Bourgoin, Tom</dc:creator>
  <cp:lastModifiedBy>Paulino Calderon</cp:lastModifiedBy>
  <cp:revision>4</cp:revision>
  <dcterms:created xsi:type="dcterms:W3CDTF">2023-08-15T09:14:16Z</dcterms:created>
  <dcterms:modified xsi:type="dcterms:W3CDTF">2023-11-14T21:43:10Z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lassificationContentMarkingFooterLocations">
    <vt:lpwstr>1_Office Theme:10</vt:lpwstr>
  </property>
  <property fmtid="{D5CDD505-2E9C-101B-9397-08002B2CF9AE}" pid="3" name="ClassificationContentMarkingFooterText">
    <vt:lpwstr>Information Classification: Public</vt:lpwstr>
  </property>
  <property fmtid="{D5CDD505-2E9C-101B-9397-08002B2CF9AE}" pid="4" name="MSIP_Label_57969209-987a-410d-ac15-d40f31778c48_Enabled">
    <vt:lpwstr>true</vt:lpwstr>
  </property>
  <property fmtid="{D5CDD505-2E9C-101B-9397-08002B2CF9AE}" pid="5" name="MSIP_Label_57969209-987a-410d-ac15-d40f31778c48_SetDate">
    <vt:lpwstr>2023-08-15T11:29:31Z</vt:lpwstr>
  </property>
  <property fmtid="{D5CDD505-2E9C-101B-9397-08002B2CF9AE}" pid="6" name="MSIP_Label_57969209-987a-410d-ac15-d40f31778c48_Method">
    <vt:lpwstr>Privileged</vt:lpwstr>
  </property>
  <property fmtid="{D5CDD505-2E9C-101B-9397-08002B2CF9AE}" pid="7" name="MSIP_Label_57969209-987a-410d-ac15-d40f31778c48_Name">
    <vt:lpwstr>57969209-987a-410d-ac15-d40f31778c48</vt:lpwstr>
  </property>
  <property fmtid="{D5CDD505-2E9C-101B-9397-08002B2CF9AE}" pid="8" name="MSIP_Label_57969209-987a-410d-ac15-d40f31778c48_SiteId">
    <vt:lpwstr>2567d566-604c-408a-8a60-55d0dc9d9d6b</vt:lpwstr>
  </property>
  <property fmtid="{D5CDD505-2E9C-101B-9397-08002B2CF9AE}" pid="9" name="MSIP_Label_57969209-987a-410d-ac15-d40f31778c48_ActionId">
    <vt:lpwstr>9fd4049f-0877-4e4c-91f3-3d331c9f325a</vt:lpwstr>
  </property>
  <property fmtid="{D5CDD505-2E9C-101B-9397-08002B2CF9AE}" pid="10" name="MSIP_Label_57969209-987a-410d-ac15-d40f31778c48_ContentBits">
    <vt:lpwstr>0</vt:lpwstr>
  </property>
  <property fmtid="{D5CDD505-2E9C-101B-9397-08002B2CF9AE}" pid="11" name="ContentTypeId">
    <vt:lpwstr>0x01010080726F872DE920458D95D1A4D12F957A</vt:lpwstr>
  </property>
  <property fmtid="{D5CDD505-2E9C-101B-9397-08002B2CF9AE}" pid="12" name="MSIP_Label_2bbab825-a111-45e4-86a1-18cee0005896_Name">
    <vt:lpwstr>2bbab825-a111-45e4-86a1-18cee0005896</vt:lpwstr>
  </property>
  <property fmtid="{D5CDD505-2E9C-101B-9397-08002B2CF9AE}" pid="13" name="MSIP_Label_2bbab825-a111-45e4-86a1-18cee0005896_SiteId">
    <vt:lpwstr>2567d566-604c-408a-8a60-55d0dc9d9d6b</vt:lpwstr>
  </property>
  <property fmtid="{D5CDD505-2E9C-101B-9397-08002B2CF9AE}" pid="14" name="MSIP_Label_2bbab825-a111-45e4-86a1-18cee0005896_Method">
    <vt:lpwstr>Standard</vt:lpwstr>
  </property>
  <property fmtid="{D5CDD505-2E9C-101B-9397-08002B2CF9AE}" pid="15" name="MSIP_Label_2bbab825-a111-45e4-86a1-18cee0005896_SetDate">
    <vt:lpwstr>2023-08-15T11:26:52Z</vt:lpwstr>
  </property>
  <property fmtid="{D5CDD505-2E9C-101B-9397-08002B2CF9AE}" pid="16" name="MSIP_Label_2bbab825-a111-45e4-86a1-18cee0005896_ContentBits">
    <vt:lpwstr>2</vt:lpwstr>
  </property>
  <property fmtid="{D5CDD505-2E9C-101B-9397-08002B2CF9AE}" pid="17" name="MSIP_Label_2bbab825-a111-45e4-86a1-18cee0005896_Enabled">
    <vt:lpwstr>true</vt:lpwstr>
  </property>
  <property fmtid="{D5CDD505-2E9C-101B-9397-08002B2CF9AE}" pid="18" name="MSIP_Label_2bbab825-a111-45e4-86a1-18cee0005896_ActionId">
    <vt:lpwstr>d8134280-75a7-439a-9e00-afdde4760561</vt:lpwstr>
  </property>
  <property fmtid="{D5CDD505-2E9C-101B-9397-08002B2CF9AE}" pid="19" name="MediaServiceImageTags">
    <vt:lpwstr/>
  </property>
</Properties>
</file>

<file path=docProps/thumbnail.jpeg>
</file>